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8" r:id="rId4"/>
    <p:sldId id="269" r:id="rId5"/>
    <p:sldId id="257" r:id="rId6"/>
    <p:sldId id="261" r:id="rId7"/>
    <p:sldId id="262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CA028-3FBF-411A-B9A2-29360CD920D1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C13C2A6F-D98E-44FC-BE8D-6B9579BE65B7}">
      <dgm:prSet phldrT="[Tekst]"/>
      <dgm:spPr/>
      <dgm:t>
        <a:bodyPr/>
        <a:lstStyle/>
        <a:p>
          <a:r>
            <a:rPr lang="hr-HR" dirty="0" smtClean="0"/>
            <a:t>Dan na kampu</a:t>
          </a:r>
          <a:endParaRPr lang="hr-HR" dirty="0"/>
        </a:p>
      </dgm:t>
    </dgm:pt>
    <dgm:pt modelId="{4A468FD8-6681-4054-B933-3134EDEE73F6}" type="parTrans" cxnId="{F9C21138-E068-4BED-B53D-D9E220B251E4}">
      <dgm:prSet/>
      <dgm:spPr/>
      <dgm:t>
        <a:bodyPr/>
        <a:lstStyle/>
        <a:p>
          <a:endParaRPr lang="hr-HR"/>
        </a:p>
      </dgm:t>
    </dgm:pt>
    <dgm:pt modelId="{48CB7C18-B45D-41A5-AA77-87A8B213A94A}" type="sibTrans" cxnId="{F9C21138-E068-4BED-B53D-D9E220B251E4}">
      <dgm:prSet/>
      <dgm:spPr/>
      <dgm:t>
        <a:bodyPr/>
        <a:lstStyle/>
        <a:p>
          <a:endParaRPr lang="hr-HR"/>
        </a:p>
      </dgm:t>
    </dgm:pt>
    <dgm:pt modelId="{E114E26B-260E-4B06-BA0D-32CA8AD01015}">
      <dgm:prSet phldrT="[Tekst]"/>
      <dgm:spPr/>
      <dgm:t>
        <a:bodyPr/>
        <a:lstStyle/>
        <a:p>
          <a:r>
            <a:rPr lang="hr-HR" dirty="0" smtClean="0"/>
            <a:t>Ustajanje, higijena, tjelesna kultura </a:t>
          </a:r>
          <a:endParaRPr lang="hr-HR" dirty="0"/>
        </a:p>
      </dgm:t>
    </dgm:pt>
    <dgm:pt modelId="{130E9449-86AF-49AD-BAFB-1898E4A45593}" type="parTrans" cxnId="{C1A4D947-41A9-4C96-9BAC-5230076B93BA}">
      <dgm:prSet/>
      <dgm:spPr/>
      <dgm:t>
        <a:bodyPr/>
        <a:lstStyle/>
        <a:p>
          <a:endParaRPr lang="hr-HR"/>
        </a:p>
      </dgm:t>
    </dgm:pt>
    <dgm:pt modelId="{B8BF6864-EB9C-40EF-A102-B194D4E2EEB0}" type="sibTrans" cxnId="{C1A4D947-41A9-4C96-9BAC-5230076B93BA}">
      <dgm:prSet/>
      <dgm:spPr/>
      <dgm:t>
        <a:bodyPr/>
        <a:lstStyle/>
        <a:p>
          <a:endParaRPr lang="hr-HR"/>
        </a:p>
      </dgm:t>
    </dgm:pt>
    <dgm:pt modelId="{12DB2424-FCE1-4B30-8EFC-30EEEE96ED00}">
      <dgm:prSet phldrT="[Tekst]"/>
      <dgm:spPr/>
      <dgm:t>
        <a:bodyPr/>
        <a:lstStyle/>
        <a:p>
          <a:r>
            <a:rPr lang="hr-HR" dirty="0" smtClean="0"/>
            <a:t>Edukativno zabavne aktivnosti</a:t>
          </a:r>
          <a:endParaRPr lang="hr-HR" dirty="0"/>
        </a:p>
      </dgm:t>
    </dgm:pt>
    <dgm:pt modelId="{69EF41B6-93CF-4A7C-8127-83F1DC7F1A4F}" type="parTrans" cxnId="{DD16BEB8-621B-4779-914C-8DF7123AC813}">
      <dgm:prSet/>
      <dgm:spPr/>
      <dgm:t>
        <a:bodyPr/>
        <a:lstStyle/>
        <a:p>
          <a:endParaRPr lang="hr-HR"/>
        </a:p>
      </dgm:t>
    </dgm:pt>
    <dgm:pt modelId="{7694F8B3-2A88-47B0-B784-89EB0CE9D66D}" type="sibTrans" cxnId="{DD16BEB8-621B-4779-914C-8DF7123AC813}">
      <dgm:prSet/>
      <dgm:spPr/>
      <dgm:t>
        <a:bodyPr/>
        <a:lstStyle/>
        <a:p>
          <a:endParaRPr lang="hr-HR"/>
        </a:p>
      </dgm:t>
    </dgm:pt>
    <dgm:pt modelId="{1E55AD17-BBEF-4806-BB01-79CCD629CB07}">
      <dgm:prSet phldrT="[Tekst]"/>
      <dgm:spPr/>
      <dgm:t>
        <a:bodyPr/>
        <a:lstStyle/>
        <a:p>
          <a:r>
            <a:rPr lang="hr-HR" dirty="0" smtClean="0"/>
            <a:t>Kupanje, izleti , šetnje</a:t>
          </a:r>
          <a:endParaRPr lang="hr-HR" dirty="0"/>
        </a:p>
      </dgm:t>
    </dgm:pt>
    <dgm:pt modelId="{06FFE16A-CAD0-4F10-BDB3-D64DC753AFA8}" type="parTrans" cxnId="{46E88188-2457-4FC3-A67F-A24A8D63A73C}">
      <dgm:prSet/>
      <dgm:spPr/>
      <dgm:t>
        <a:bodyPr/>
        <a:lstStyle/>
        <a:p>
          <a:endParaRPr lang="hr-HR"/>
        </a:p>
      </dgm:t>
    </dgm:pt>
    <dgm:pt modelId="{8E0A2513-B9C7-4715-B63C-C0222DD199DF}" type="sibTrans" cxnId="{46E88188-2457-4FC3-A67F-A24A8D63A73C}">
      <dgm:prSet/>
      <dgm:spPr/>
      <dgm:t>
        <a:bodyPr/>
        <a:lstStyle/>
        <a:p>
          <a:endParaRPr lang="hr-HR"/>
        </a:p>
      </dgm:t>
    </dgm:pt>
    <dgm:pt modelId="{F4FD33D1-4117-402E-BC9E-7E016BBA7DB6}">
      <dgm:prSet phldrT="[Tekst]"/>
      <dgm:spPr/>
      <dgm:t>
        <a:bodyPr/>
        <a:lstStyle/>
        <a:p>
          <a:r>
            <a:rPr lang="hr-HR" dirty="0" smtClean="0"/>
            <a:t>Večernje zabavne aktivnosti</a:t>
          </a:r>
          <a:endParaRPr lang="hr-HR" dirty="0"/>
        </a:p>
      </dgm:t>
    </dgm:pt>
    <dgm:pt modelId="{054AD8E8-9FFA-4986-BBC6-8F5F226D5E49}" type="parTrans" cxnId="{6FF8BAEE-A842-44D1-8596-28AC5CC1E2A1}">
      <dgm:prSet/>
      <dgm:spPr/>
      <dgm:t>
        <a:bodyPr/>
        <a:lstStyle/>
        <a:p>
          <a:endParaRPr lang="hr-HR"/>
        </a:p>
      </dgm:t>
    </dgm:pt>
    <dgm:pt modelId="{D6E3697B-CDC5-4000-9DF3-D1257F4FF994}" type="sibTrans" cxnId="{6FF8BAEE-A842-44D1-8596-28AC5CC1E2A1}">
      <dgm:prSet/>
      <dgm:spPr/>
      <dgm:t>
        <a:bodyPr/>
        <a:lstStyle/>
        <a:p>
          <a:endParaRPr lang="hr-HR"/>
        </a:p>
      </dgm:t>
    </dgm:pt>
    <dgm:pt modelId="{85E118FE-0D17-45B8-8074-D4E0E3663386}">
      <dgm:prSet/>
      <dgm:spPr/>
      <dgm:t>
        <a:bodyPr/>
        <a:lstStyle/>
        <a:p>
          <a:r>
            <a:rPr lang="hr-HR" dirty="0" smtClean="0"/>
            <a:t>Sportske i rekreativne aktivnosti</a:t>
          </a:r>
          <a:endParaRPr lang="hr-HR" dirty="0"/>
        </a:p>
      </dgm:t>
    </dgm:pt>
    <dgm:pt modelId="{55606706-3DBE-4B77-8D59-7C3B042F8DAC}" type="parTrans" cxnId="{167C8698-2006-4AF7-91CF-6F73058E13B0}">
      <dgm:prSet/>
      <dgm:spPr/>
      <dgm:t>
        <a:bodyPr/>
        <a:lstStyle/>
        <a:p>
          <a:endParaRPr lang="hr-HR"/>
        </a:p>
      </dgm:t>
    </dgm:pt>
    <dgm:pt modelId="{7D615F18-5213-4429-847C-C0B06C34ED09}" type="sibTrans" cxnId="{167C8698-2006-4AF7-91CF-6F73058E13B0}">
      <dgm:prSet/>
      <dgm:spPr/>
      <dgm:t>
        <a:bodyPr/>
        <a:lstStyle/>
        <a:p>
          <a:endParaRPr lang="hr-HR"/>
        </a:p>
      </dgm:t>
    </dgm:pt>
    <dgm:pt modelId="{E4E6BFAD-7DD9-4B92-A031-C12A452CBDF8}" type="pres">
      <dgm:prSet presAssocID="{140CA028-3FBF-411A-B9A2-29360CD920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FBF1B0C-A13B-4C5A-B7D6-11A04C121F73}" type="pres">
      <dgm:prSet presAssocID="{C13C2A6F-D98E-44FC-BE8D-6B9579BE65B7}" presName="centerShape" presStyleLbl="node0" presStyleIdx="0" presStyleCnt="1"/>
      <dgm:spPr/>
      <dgm:t>
        <a:bodyPr/>
        <a:lstStyle/>
        <a:p>
          <a:endParaRPr lang="hr-HR"/>
        </a:p>
      </dgm:t>
    </dgm:pt>
    <dgm:pt modelId="{B8AF1794-D3CE-4D49-A52E-2971BEA2BE37}" type="pres">
      <dgm:prSet presAssocID="{E114E26B-260E-4B06-BA0D-32CA8AD010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401833-39A7-4477-982F-FA456EA718A2}" type="pres">
      <dgm:prSet presAssocID="{E114E26B-260E-4B06-BA0D-32CA8AD01015}" presName="dummy" presStyleCnt="0"/>
      <dgm:spPr/>
    </dgm:pt>
    <dgm:pt modelId="{D26FAE62-6CFA-47BB-8A30-5D659A30A1D7}" type="pres">
      <dgm:prSet presAssocID="{B8BF6864-EB9C-40EF-A102-B194D4E2EEB0}" presName="sibTrans" presStyleLbl="sibTrans2D1" presStyleIdx="0" presStyleCnt="5"/>
      <dgm:spPr/>
      <dgm:t>
        <a:bodyPr/>
        <a:lstStyle/>
        <a:p>
          <a:endParaRPr lang="hr-HR"/>
        </a:p>
      </dgm:t>
    </dgm:pt>
    <dgm:pt modelId="{AAA8DF0E-6D88-4D11-B513-75C65C7B288F}" type="pres">
      <dgm:prSet presAssocID="{12DB2424-FCE1-4B30-8EFC-30EEEE96ED00}" presName="node" presStyleLbl="node1" presStyleIdx="1" presStyleCnt="5" custRadScaleRad="101031" custRadScaleInc="72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AD2150-DECB-4AB0-986D-6C906ACD0F8C}" type="pres">
      <dgm:prSet presAssocID="{12DB2424-FCE1-4B30-8EFC-30EEEE96ED00}" presName="dummy" presStyleCnt="0"/>
      <dgm:spPr/>
    </dgm:pt>
    <dgm:pt modelId="{970A2572-8BA9-47D4-8748-8E1B51EA2673}" type="pres">
      <dgm:prSet presAssocID="{7694F8B3-2A88-47B0-B784-89EB0CE9D66D}" presName="sibTrans" presStyleLbl="sibTrans2D1" presStyleIdx="1" presStyleCnt="5"/>
      <dgm:spPr/>
      <dgm:t>
        <a:bodyPr/>
        <a:lstStyle/>
        <a:p>
          <a:endParaRPr lang="hr-HR"/>
        </a:p>
      </dgm:t>
    </dgm:pt>
    <dgm:pt modelId="{F933C6DF-49B9-4482-9E1E-277E888B202A}" type="pres">
      <dgm:prSet presAssocID="{85E118FE-0D17-45B8-8074-D4E0E36633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34CC17-4A23-47BE-8661-A63729ADC96D}" type="pres">
      <dgm:prSet presAssocID="{85E118FE-0D17-45B8-8074-D4E0E3663386}" presName="dummy" presStyleCnt="0"/>
      <dgm:spPr/>
    </dgm:pt>
    <dgm:pt modelId="{613CBF09-3273-47BE-AA4E-012555740CD3}" type="pres">
      <dgm:prSet presAssocID="{7D615F18-5213-4429-847C-C0B06C34ED09}" presName="sibTrans" presStyleLbl="sibTrans2D1" presStyleIdx="2" presStyleCnt="5"/>
      <dgm:spPr/>
      <dgm:t>
        <a:bodyPr/>
        <a:lstStyle/>
        <a:p>
          <a:endParaRPr lang="hr-HR"/>
        </a:p>
      </dgm:t>
    </dgm:pt>
    <dgm:pt modelId="{059E474F-2089-4936-ADB4-F56D6F2A5D0E}" type="pres">
      <dgm:prSet presAssocID="{1E55AD17-BBEF-4806-BB01-79CCD629CB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D376FB-7CA5-4929-BB36-71714545FD2B}" type="pres">
      <dgm:prSet presAssocID="{1E55AD17-BBEF-4806-BB01-79CCD629CB07}" presName="dummy" presStyleCnt="0"/>
      <dgm:spPr/>
    </dgm:pt>
    <dgm:pt modelId="{237A5216-4FA0-4622-8877-A7979FE5E746}" type="pres">
      <dgm:prSet presAssocID="{8E0A2513-B9C7-4715-B63C-C0222DD199DF}" presName="sibTrans" presStyleLbl="sibTrans2D1" presStyleIdx="3" presStyleCnt="5"/>
      <dgm:spPr/>
      <dgm:t>
        <a:bodyPr/>
        <a:lstStyle/>
        <a:p>
          <a:endParaRPr lang="hr-HR"/>
        </a:p>
      </dgm:t>
    </dgm:pt>
    <dgm:pt modelId="{8CEBD289-CF87-4BC8-A3FA-5F23201F9FF4}" type="pres">
      <dgm:prSet presAssocID="{F4FD33D1-4117-402E-BC9E-7E016BBA7D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58DE20-4DF7-43DB-BFF3-A68D5E027B02}" type="pres">
      <dgm:prSet presAssocID="{F4FD33D1-4117-402E-BC9E-7E016BBA7DB6}" presName="dummy" presStyleCnt="0"/>
      <dgm:spPr/>
    </dgm:pt>
    <dgm:pt modelId="{BD96889E-3E7D-4F28-9C7A-3FB3CD1D6992}" type="pres">
      <dgm:prSet presAssocID="{D6E3697B-CDC5-4000-9DF3-D1257F4FF994}" presName="sibTrans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D2928E0A-3120-45A6-AAAE-0BB63653358B}" type="presOf" srcId="{8E0A2513-B9C7-4715-B63C-C0222DD199DF}" destId="{237A5216-4FA0-4622-8877-A7979FE5E746}" srcOrd="0" destOrd="0" presId="urn:microsoft.com/office/officeart/2005/8/layout/radial6"/>
    <dgm:cxn modelId="{F9C21138-E068-4BED-B53D-D9E220B251E4}" srcId="{140CA028-3FBF-411A-B9A2-29360CD920D1}" destId="{C13C2A6F-D98E-44FC-BE8D-6B9579BE65B7}" srcOrd="0" destOrd="0" parTransId="{4A468FD8-6681-4054-B933-3134EDEE73F6}" sibTransId="{48CB7C18-B45D-41A5-AA77-87A8B213A94A}"/>
    <dgm:cxn modelId="{6FF8BAEE-A842-44D1-8596-28AC5CC1E2A1}" srcId="{C13C2A6F-D98E-44FC-BE8D-6B9579BE65B7}" destId="{F4FD33D1-4117-402E-BC9E-7E016BBA7DB6}" srcOrd="4" destOrd="0" parTransId="{054AD8E8-9FFA-4986-BBC6-8F5F226D5E49}" sibTransId="{D6E3697B-CDC5-4000-9DF3-D1257F4FF994}"/>
    <dgm:cxn modelId="{D3A0B530-2EC5-4D4A-94A2-CE7DB9D65A02}" type="presOf" srcId="{7D615F18-5213-4429-847C-C0B06C34ED09}" destId="{613CBF09-3273-47BE-AA4E-012555740CD3}" srcOrd="0" destOrd="0" presId="urn:microsoft.com/office/officeart/2005/8/layout/radial6"/>
    <dgm:cxn modelId="{CEC256C7-4851-48C3-B0C9-3F107E826DE1}" type="presOf" srcId="{E114E26B-260E-4B06-BA0D-32CA8AD01015}" destId="{B8AF1794-D3CE-4D49-A52E-2971BEA2BE37}" srcOrd="0" destOrd="0" presId="urn:microsoft.com/office/officeart/2005/8/layout/radial6"/>
    <dgm:cxn modelId="{DD16BEB8-621B-4779-914C-8DF7123AC813}" srcId="{C13C2A6F-D98E-44FC-BE8D-6B9579BE65B7}" destId="{12DB2424-FCE1-4B30-8EFC-30EEEE96ED00}" srcOrd="1" destOrd="0" parTransId="{69EF41B6-93CF-4A7C-8127-83F1DC7F1A4F}" sibTransId="{7694F8B3-2A88-47B0-B784-89EB0CE9D66D}"/>
    <dgm:cxn modelId="{9CD2D2A0-BD1E-4AE2-98E0-7569F123837C}" type="presOf" srcId="{85E118FE-0D17-45B8-8074-D4E0E3663386}" destId="{F933C6DF-49B9-4482-9E1E-277E888B202A}" srcOrd="0" destOrd="0" presId="urn:microsoft.com/office/officeart/2005/8/layout/radial6"/>
    <dgm:cxn modelId="{25AA81F1-B6B0-4851-AAE6-E9D17C87F440}" type="presOf" srcId="{F4FD33D1-4117-402E-BC9E-7E016BBA7DB6}" destId="{8CEBD289-CF87-4BC8-A3FA-5F23201F9FF4}" srcOrd="0" destOrd="0" presId="urn:microsoft.com/office/officeart/2005/8/layout/radial6"/>
    <dgm:cxn modelId="{6C5ED018-E2C1-401E-A7E7-9228A20A1601}" type="presOf" srcId="{1E55AD17-BBEF-4806-BB01-79CCD629CB07}" destId="{059E474F-2089-4936-ADB4-F56D6F2A5D0E}" srcOrd="0" destOrd="0" presId="urn:microsoft.com/office/officeart/2005/8/layout/radial6"/>
    <dgm:cxn modelId="{2747E223-25A4-4E14-AE4E-F25BFD26381C}" type="presOf" srcId="{140CA028-3FBF-411A-B9A2-29360CD920D1}" destId="{E4E6BFAD-7DD9-4B92-A031-C12A452CBDF8}" srcOrd="0" destOrd="0" presId="urn:microsoft.com/office/officeart/2005/8/layout/radial6"/>
    <dgm:cxn modelId="{988DF83B-9CF6-4EBA-A89F-5C38D94EF1F1}" type="presOf" srcId="{C13C2A6F-D98E-44FC-BE8D-6B9579BE65B7}" destId="{7FBF1B0C-A13B-4C5A-B7D6-11A04C121F73}" srcOrd="0" destOrd="0" presId="urn:microsoft.com/office/officeart/2005/8/layout/radial6"/>
    <dgm:cxn modelId="{98870776-F030-4A9C-9CC3-215DB541AEE4}" type="presOf" srcId="{12DB2424-FCE1-4B30-8EFC-30EEEE96ED00}" destId="{AAA8DF0E-6D88-4D11-B513-75C65C7B288F}" srcOrd="0" destOrd="0" presId="urn:microsoft.com/office/officeart/2005/8/layout/radial6"/>
    <dgm:cxn modelId="{46E88188-2457-4FC3-A67F-A24A8D63A73C}" srcId="{C13C2A6F-D98E-44FC-BE8D-6B9579BE65B7}" destId="{1E55AD17-BBEF-4806-BB01-79CCD629CB07}" srcOrd="3" destOrd="0" parTransId="{06FFE16A-CAD0-4F10-BDB3-D64DC753AFA8}" sibTransId="{8E0A2513-B9C7-4715-B63C-C0222DD199DF}"/>
    <dgm:cxn modelId="{167C8698-2006-4AF7-91CF-6F73058E13B0}" srcId="{C13C2A6F-D98E-44FC-BE8D-6B9579BE65B7}" destId="{85E118FE-0D17-45B8-8074-D4E0E3663386}" srcOrd="2" destOrd="0" parTransId="{55606706-3DBE-4B77-8D59-7C3B042F8DAC}" sibTransId="{7D615F18-5213-4429-847C-C0B06C34ED09}"/>
    <dgm:cxn modelId="{FF457ECA-64F8-4903-ACEB-C80C81AA3892}" type="presOf" srcId="{7694F8B3-2A88-47B0-B784-89EB0CE9D66D}" destId="{970A2572-8BA9-47D4-8748-8E1B51EA2673}" srcOrd="0" destOrd="0" presId="urn:microsoft.com/office/officeart/2005/8/layout/radial6"/>
    <dgm:cxn modelId="{C04ACFE4-9A01-495E-8B95-66E042B84B99}" type="presOf" srcId="{B8BF6864-EB9C-40EF-A102-B194D4E2EEB0}" destId="{D26FAE62-6CFA-47BB-8A30-5D659A30A1D7}" srcOrd="0" destOrd="0" presId="urn:microsoft.com/office/officeart/2005/8/layout/radial6"/>
    <dgm:cxn modelId="{A0FF2BD5-55E8-4E9E-8FDA-79C4878B8A38}" type="presOf" srcId="{D6E3697B-CDC5-4000-9DF3-D1257F4FF994}" destId="{BD96889E-3E7D-4F28-9C7A-3FB3CD1D6992}" srcOrd="0" destOrd="0" presId="urn:microsoft.com/office/officeart/2005/8/layout/radial6"/>
    <dgm:cxn modelId="{C1A4D947-41A9-4C96-9BAC-5230076B93BA}" srcId="{C13C2A6F-D98E-44FC-BE8D-6B9579BE65B7}" destId="{E114E26B-260E-4B06-BA0D-32CA8AD01015}" srcOrd="0" destOrd="0" parTransId="{130E9449-86AF-49AD-BAFB-1898E4A45593}" sibTransId="{B8BF6864-EB9C-40EF-A102-B194D4E2EEB0}"/>
    <dgm:cxn modelId="{0A7055F6-4E42-4302-A748-8D86DE5821AC}" type="presParOf" srcId="{E4E6BFAD-7DD9-4B92-A031-C12A452CBDF8}" destId="{7FBF1B0C-A13B-4C5A-B7D6-11A04C121F73}" srcOrd="0" destOrd="0" presId="urn:microsoft.com/office/officeart/2005/8/layout/radial6"/>
    <dgm:cxn modelId="{7CA488ED-980B-4247-B501-58EB21D882C8}" type="presParOf" srcId="{E4E6BFAD-7DD9-4B92-A031-C12A452CBDF8}" destId="{B8AF1794-D3CE-4D49-A52E-2971BEA2BE37}" srcOrd="1" destOrd="0" presId="urn:microsoft.com/office/officeart/2005/8/layout/radial6"/>
    <dgm:cxn modelId="{F71F93CF-E470-4CB3-A1DA-C10508456C32}" type="presParOf" srcId="{E4E6BFAD-7DD9-4B92-A031-C12A452CBDF8}" destId="{62401833-39A7-4477-982F-FA456EA718A2}" srcOrd="2" destOrd="0" presId="urn:microsoft.com/office/officeart/2005/8/layout/radial6"/>
    <dgm:cxn modelId="{FF4479B0-CF70-4EF8-B2A1-24466FF48460}" type="presParOf" srcId="{E4E6BFAD-7DD9-4B92-A031-C12A452CBDF8}" destId="{D26FAE62-6CFA-47BB-8A30-5D659A30A1D7}" srcOrd="3" destOrd="0" presId="urn:microsoft.com/office/officeart/2005/8/layout/radial6"/>
    <dgm:cxn modelId="{04B6ED87-D42F-492D-9DD3-8B804F373CDD}" type="presParOf" srcId="{E4E6BFAD-7DD9-4B92-A031-C12A452CBDF8}" destId="{AAA8DF0E-6D88-4D11-B513-75C65C7B288F}" srcOrd="4" destOrd="0" presId="urn:microsoft.com/office/officeart/2005/8/layout/radial6"/>
    <dgm:cxn modelId="{18C2D143-1488-4A97-A92E-F1BD86FE1BB1}" type="presParOf" srcId="{E4E6BFAD-7DD9-4B92-A031-C12A452CBDF8}" destId="{1AAD2150-DECB-4AB0-986D-6C906ACD0F8C}" srcOrd="5" destOrd="0" presId="urn:microsoft.com/office/officeart/2005/8/layout/radial6"/>
    <dgm:cxn modelId="{3F7B3255-7124-4AB4-8CC7-42CCFF33BE6C}" type="presParOf" srcId="{E4E6BFAD-7DD9-4B92-A031-C12A452CBDF8}" destId="{970A2572-8BA9-47D4-8748-8E1B51EA2673}" srcOrd="6" destOrd="0" presId="urn:microsoft.com/office/officeart/2005/8/layout/radial6"/>
    <dgm:cxn modelId="{47C5A3F5-909E-4DFE-BF5E-6A498A0F571B}" type="presParOf" srcId="{E4E6BFAD-7DD9-4B92-A031-C12A452CBDF8}" destId="{F933C6DF-49B9-4482-9E1E-277E888B202A}" srcOrd="7" destOrd="0" presId="urn:microsoft.com/office/officeart/2005/8/layout/radial6"/>
    <dgm:cxn modelId="{D1C4019A-8309-46F4-9FDC-1C99CC06174B}" type="presParOf" srcId="{E4E6BFAD-7DD9-4B92-A031-C12A452CBDF8}" destId="{3E34CC17-4A23-47BE-8661-A63729ADC96D}" srcOrd="8" destOrd="0" presId="urn:microsoft.com/office/officeart/2005/8/layout/radial6"/>
    <dgm:cxn modelId="{16316DED-A675-4F13-867C-BBC2082E7688}" type="presParOf" srcId="{E4E6BFAD-7DD9-4B92-A031-C12A452CBDF8}" destId="{613CBF09-3273-47BE-AA4E-012555740CD3}" srcOrd="9" destOrd="0" presId="urn:microsoft.com/office/officeart/2005/8/layout/radial6"/>
    <dgm:cxn modelId="{D5A4D65D-E6FD-445A-B5AB-E1CAD944C7F6}" type="presParOf" srcId="{E4E6BFAD-7DD9-4B92-A031-C12A452CBDF8}" destId="{059E474F-2089-4936-ADB4-F56D6F2A5D0E}" srcOrd="10" destOrd="0" presId="urn:microsoft.com/office/officeart/2005/8/layout/radial6"/>
    <dgm:cxn modelId="{B0CC497D-7440-4E1D-8ACB-132F1CE9085E}" type="presParOf" srcId="{E4E6BFAD-7DD9-4B92-A031-C12A452CBDF8}" destId="{52D376FB-7CA5-4929-BB36-71714545FD2B}" srcOrd="11" destOrd="0" presId="urn:microsoft.com/office/officeart/2005/8/layout/radial6"/>
    <dgm:cxn modelId="{8E7C247E-E887-4A1D-9BB9-E61C2619108D}" type="presParOf" srcId="{E4E6BFAD-7DD9-4B92-A031-C12A452CBDF8}" destId="{237A5216-4FA0-4622-8877-A7979FE5E746}" srcOrd="12" destOrd="0" presId="urn:microsoft.com/office/officeart/2005/8/layout/radial6"/>
    <dgm:cxn modelId="{EF9181E5-F65C-4FC1-B925-7F0BF5DFE912}" type="presParOf" srcId="{E4E6BFAD-7DD9-4B92-A031-C12A452CBDF8}" destId="{8CEBD289-CF87-4BC8-A3FA-5F23201F9FF4}" srcOrd="13" destOrd="0" presId="urn:microsoft.com/office/officeart/2005/8/layout/radial6"/>
    <dgm:cxn modelId="{25D11ACB-0D31-441A-A296-53E4B2362D9C}" type="presParOf" srcId="{E4E6BFAD-7DD9-4B92-A031-C12A452CBDF8}" destId="{EF58DE20-4DF7-43DB-BFF3-A68D5E027B02}" srcOrd="14" destOrd="0" presId="urn:microsoft.com/office/officeart/2005/8/layout/radial6"/>
    <dgm:cxn modelId="{C1E7CF52-36ED-4559-9DD1-419749974CC3}" type="presParOf" srcId="{E4E6BFAD-7DD9-4B92-A031-C12A452CBDF8}" destId="{BD96889E-3E7D-4F28-9C7A-3FB3CD1D699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889E-3E7D-4F28-9C7A-3FB3CD1D6992}">
      <dsp:nvSpPr>
        <dsp:cNvPr id="0" name=""/>
        <dsp:cNvSpPr/>
      </dsp:nvSpPr>
      <dsp:spPr>
        <a:xfrm>
          <a:off x="673323" y="564128"/>
          <a:ext cx="3765102" cy="3765102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5216-4FA0-4622-8877-A7979FE5E746}">
      <dsp:nvSpPr>
        <dsp:cNvPr id="0" name=""/>
        <dsp:cNvSpPr/>
      </dsp:nvSpPr>
      <dsp:spPr>
        <a:xfrm>
          <a:off x="673323" y="564128"/>
          <a:ext cx="3765102" cy="3765102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CBF09-3273-47BE-AA4E-012555740CD3}">
      <dsp:nvSpPr>
        <dsp:cNvPr id="0" name=""/>
        <dsp:cNvSpPr/>
      </dsp:nvSpPr>
      <dsp:spPr>
        <a:xfrm>
          <a:off x="673323" y="564128"/>
          <a:ext cx="3765102" cy="3765102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A2572-8BA9-47D4-8748-8E1B51EA2673}">
      <dsp:nvSpPr>
        <dsp:cNvPr id="0" name=""/>
        <dsp:cNvSpPr/>
      </dsp:nvSpPr>
      <dsp:spPr>
        <a:xfrm>
          <a:off x="689663" y="552393"/>
          <a:ext cx="3765102" cy="3765102"/>
        </a:xfrm>
        <a:prstGeom prst="blockArc">
          <a:avLst>
            <a:gd name="adj1" fmla="val 20637564"/>
            <a:gd name="adj2" fmla="val 327761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AE62-6CFA-47BB-8A30-5D659A30A1D7}">
      <dsp:nvSpPr>
        <dsp:cNvPr id="0" name=""/>
        <dsp:cNvSpPr/>
      </dsp:nvSpPr>
      <dsp:spPr>
        <a:xfrm>
          <a:off x="693048" y="564023"/>
          <a:ext cx="3765102" cy="3765102"/>
        </a:xfrm>
        <a:prstGeom prst="blockArc">
          <a:avLst>
            <a:gd name="adj1" fmla="val 16163123"/>
            <a:gd name="adj2" fmla="val 20614919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F1B0C-A13B-4C5A-B7D6-11A04C121F73}">
      <dsp:nvSpPr>
        <dsp:cNvPr id="0" name=""/>
        <dsp:cNvSpPr/>
      </dsp:nvSpPr>
      <dsp:spPr>
        <a:xfrm>
          <a:off x="1689772" y="1580578"/>
          <a:ext cx="1732204" cy="1732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Dan na kampu</a:t>
          </a:r>
          <a:endParaRPr lang="hr-HR" sz="2900" kern="1200" dirty="0"/>
        </a:p>
      </dsp:txBody>
      <dsp:txXfrm>
        <a:off x="1943447" y="1834253"/>
        <a:ext cx="1224854" cy="1224854"/>
      </dsp:txXfrm>
    </dsp:sp>
    <dsp:sp modelId="{B8AF1794-D3CE-4D49-A52E-2971BEA2BE37}">
      <dsp:nvSpPr>
        <dsp:cNvPr id="0" name=""/>
        <dsp:cNvSpPr/>
      </dsp:nvSpPr>
      <dsp:spPr>
        <a:xfrm>
          <a:off x="1949603" y="1508"/>
          <a:ext cx="1212543" cy="121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Ustajanje, higijena, tjelesna kultura </a:t>
          </a:r>
          <a:endParaRPr lang="hr-HR" sz="1300" kern="1200" dirty="0"/>
        </a:p>
      </dsp:txBody>
      <dsp:txXfrm>
        <a:off x="2127176" y="179081"/>
        <a:ext cx="857397" cy="857397"/>
      </dsp:txXfrm>
    </dsp:sp>
    <dsp:sp modelId="{AAA8DF0E-6D88-4D11-B513-75C65C7B288F}">
      <dsp:nvSpPr>
        <dsp:cNvPr id="0" name=""/>
        <dsp:cNvSpPr/>
      </dsp:nvSpPr>
      <dsp:spPr>
        <a:xfrm>
          <a:off x="3733247" y="1320550"/>
          <a:ext cx="1212543" cy="121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Edukativno zabavne aktivnosti</a:t>
          </a:r>
          <a:endParaRPr lang="hr-HR" sz="1300" kern="1200" dirty="0"/>
        </a:p>
      </dsp:txBody>
      <dsp:txXfrm>
        <a:off x="3910820" y="1498123"/>
        <a:ext cx="857397" cy="857397"/>
      </dsp:txXfrm>
    </dsp:sp>
    <dsp:sp modelId="{F933C6DF-49B9-4482-9E1E-277E888B202A}">
      <dsp:nvSpPr>
        <dsp:cNvPr id="0" name=""/>
        <dsp:cNvSpPr/>
      </dsp:nvSpPr>
      <dsp:spPr>
        <a:xfrm>
          <a:off x="3030481" y="3328110"/>
          <a:ext cx="1212543" cy="121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Sportske i rekreativne aktivnosti</a:t>
          </a:r>
          <a:endParaRPr lang="hr-HR" sz="1300" kern="1200" dirty="0"/>
        </a:p>
      </dsp:txBody>
      <dsp:txXfrm>
        <a:off x="3208054" y="3505683"/>
        <a:ext cx="857397" cy="857397"/>
      </dsp:txXfrm>
    </dsp:sp>
    <dsp:sp modelId="{059E474F-2089-4936-ADB4-F56D6F2A5D0E}">
      <dsp:nvSpPr>
        <dsp:cNvPr id="0" name=""/>
        <dsp:cNvSpPr/>
      </dsp:nvSpPr>
      <dsp:spPr>
        <a:xfrm>
          <a:off x="868725" y="3328110"/>
          <a:ext cx="1212543" cy="121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Kupanje, izleti , šetnje</a:t>
          </a:r>
          <a:endParaRPr lang="hr-HR" sz="1300" kern="1200" dirty="0"/>
        </a:p>
      </dsp:txBody>
      <dsp:txXfrm>
        <a:off x="1046298" y="3505683"/>
        <a:ext cx="857397" cy="857397"/>
      </dsp:txXfrm>
    </dsp:sp>
    <dsp:sp modelId="{8CEBD289-CF87-4BC8-A3FA-5F23201F9FF4}">
      <dsp:nvSpPr>
        <dsp:cNvPr id="0" name=""/>
        <dsp:cNvSpPr/>
      </dsp:nvSpPr>
      <dsp:spPr>
        <a:xfrm>
          <a:off x="200705" y="1272157"/>
          <a:ext cx="1212543" cy="121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Večernje zabavne aktivnosti</a:t>
          </a:r>
          <a:endParaRPr lang="hr-HR" sz="1300" kern="1200" dirty="0"/>
        </a:p>
      </dsp:txBody>
      <dsp:txXfrm>
        <a:off x="378278" y="1449730"/>
        <a:ext cx="857397" cy="857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A217F-B5EB-4FC9-AA57-EDCE6F290906}" type="datetimeFigureOut">
              <a:rPr lang="hr-HR" smtClean="0"/>
              <a:pPr/>
              <a:t>16.4.2018.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C32E53-E4D0-42C3-8CB9-6D2DA922CEAC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k-javor.h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liam@gmail.com" TargetMode="External"/><Relationship Id="rId2" Type="http://schemas.openxmlformats.org/officeDocument/2006/relationships/hyperlink" Target="mailto:ikjavor@gmail.com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acebook.com/ik.osijek" TargetMode="External"/><Relationship Id="rId4" Type="http://schemas.openxmlformats.org/officeDocument/2006/relationships/hyperlink" Target="https://sites.google.com/site/javorosijek/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57158" y="714356"/>
            <a:ext cx="3098800" cy="2511425"/>
          </a:xfrm>
        </p:spPr>
        <p:txBody>
          <a:bodyPr>
            <a:noAutofit/>
          </a:bodyPr>
          <a:lstStyle/>
          <a:p>
            <a:pPr algn="ctr"/>
            <a:r>
              <a:rPr lang="hr-HR" sz="4800" b="1" dirty="0" smtClean="0"/>
              <a:t>IZVIĐAČKI</a:t>
            </a:r>
            <a:br>
              <a:rPr lang="hr-HR" sz="4800" b="1" dirty="0" smtClean="0"/>
            </a:br>
            <a:r>
              <a:rPr lang="hr-HR" sz="2800" b="1" dirty="0" smtClean="0"/>
              <a:t> LJETNI KAMP</a:t>
            </a:r>
            <a:br>
              <a:rPr lang="hr-HR" sz="2800" b="1" dirty="0" smtClean="0"/>
            </a:br>
            <a:r>
              <a:rPr lang="hr-HR" sz="4800" b="1" dirty="0"/>
              <a:t> </a:t>
            </a:r>
            <a:r>
              <a:rPr lang="hr-HR" sz="4800" b="1" dirty="0" smtClean="0"/>
              <a:t>ROVINJ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3200" dirty="0" smtClean="0"/>
              <a:t>27.7.-8.8.2018.</a:t>
            </a:r>
            <a:endParaRPr lang="hr-HR" sz="28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4294967295"/>
          </p:nvPr>
        </p:nvSpPr>
        <p:spPr>
          <a:xfrm>
            <a:off x="357158" y="3286124"/>
            <a:ext cx="2882900" cy="3100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1800" dirty="0" smtClean="0"/>
              <a:t>Organizator:</a:t>
            </a:r>
          </a:p>
          <a:p>
            <a:pPr algn="ctr">
              <a:buNone/>
            </a:pPr>
            <a:r>
              <a:rPr lang="hr-HR" sz="2800" b="1" dirty="0" smtClean="0"/>
              <a:t>Izviđački klub Javor </a:t>
            </a:r>
          </a:p>
          <a:p>
            <a:pPr algn="ctr">
              <a:buNone/>
            </a:pPr>
            <a:r>
              <a:rPr lang="hr-HR" sz="2800" b="1" dirty="0" smtClean="0"/>
              <a:t>Osijek</a:t>
            </a:r>
          </a:p>
          <a:p>
            <a:pPr algn="ctr">
              <a:buNone/>
            </a:pPr>
            <a:r>
              <a:rPr lang="hr-HR" sz="1600" dirty="0" err="1" smtClean="0">
                <a:hlinkClick r:id="rId2"/>
              </a:rPr>
              <a:t>www.ik</a:t>
            </a:r>
            <a:r>
              <a:rPr lang="hr-HR" sz="1600" dirty="0" smtClean="0">
                <a:hlinkClick r:id="rId2"/>
              </a:rPr>
              <a:t>-</a:t>
            </a:r>
            <a:r>
              <a:rPr lang="hr-HR" sz="1600" dirty="0" err="1" smtClean="0">
                <a:hlinkClick r:id="rId2"/>
              </a:rPr>
              <a:t>javor.hr</a:t>
            </a:r>
            <a:endParaRPr lang="hr-HR" sz="1600" dirty="0" smtClean="0"/>
          </a:p>
          <a:p>
            <a:pPr algn="ctr">
              <a:buNone/>
            </a:pPr>
            <a:r>
              <a:rPr lang="hr-HR" sz="1600" dirty="0" err="1" smtClean="0"/>
              <a:t>Mail</a:t>
            </a:r>
            <a:r>
              <a:rPr lang="hr-HR" sz="1600" dirty="0" smtClean="0"/>
              <a:t>: </a:t>
            </a:r>
            <a:r>
              <a:rPr lang="hr-HR" sz="1600" dirty="0" err="1" smtClean="0"/>
              <a:t>ikjavor</a:t>
            </a:r>
            <a:r>
              <a:rPr lang="hr-HR" sz="1600" dirty="0" smtClean="0"/>
              <a:t>@</a:t>
            </a:r>
            <a:r>
              <a:rPr lang="hr-HR" sz="1600" dirty="0" err="1" smtClean="0"/>
              <a:t>gmail.com</a:t>
            </a:r>
            <a:endParaRPr lang="hr-HR" sz="1600" dirty="0" smtClean="0"/>
          </a:p>
          <a:p>
            <a:pPr algn="ctr">
              <a:buNone/>
            </a:pPr>
            <a:r>
              <a:rPr lang="hr-HR" sz="1600" dirty="0" smtClean="0"/>
              <a:t>Mob: 091-4512-551</a:t>
            </a:r>
          </a:p>
          <a:p>
            <a:pPr algn="ctr">
              <a:buNone/>
            </a:pPr>
            <a:r>
              <a:rPr lang="hr-HR" sz="1600" dirty="0" smtClean="0"/>
              <a:t>099-3333-017</a:t>
            </a:r>
            <a:endParaRPr lang="hr-HR" sz="1600" dirty="0"/>
          </a:p>
        </p:txBody>
      </p:sp>
      <p:pic>
        <p:nvPicPr>
          <p:cNvPr id="8" name="Slika 7" descr="28537521_1703966889626514_1810499821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928670"/>
            <a:ext cx="4633511" cy="2986443"/>
          </a:xfrm>
          <a:prstGeom prst="rect">
            <a:avLst/>
          </a:prstGeom>
        </p:spPr>
      </p:pic>
      <p:pic>
        <p:nvPicPr>
          <p:cNvPr id="11" name="Slika 10" descr="28536526_1703966886293181_2141525673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643314"/>
            <a:ext cx="4626960" cy="30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57158" y="0"/>
            <a:ext cx="2774682" cy="342902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Provesti dio ljetnih praznika na izviđačkom logorovanju neprocjenjivo je iskustvo! </a:t>
            </a:r>
            <a:r>
              <a:rPr lang="hr-HR" sz="3200" dirty="0" smtClean="0">
                <a:sym typeface="Wingdings" pitchFamily="2" charset="2"/>
              </a:rPr>
              <a:t></a:t>
            </a:r>
            <a:r>
              <a:rPr lang="hr-HR" sz="3200" dirty="0" smtClean="0"/>
              <a:t> </a:t>
            </a:r>
            <a:endParaRPr lang="hr-HR" sz="320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571472" y="3500438"/>
            <a:ext cx="2209800" cy="217932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Zato  ne razmišljaj dugo, čim prije odlučiš lakše ćeš osigurati potrebna  sredstava za kotizaciju </a:t>
            </a:r>
            <a:r>
              <a:rPr lang="hr-HR" sz="2000" dirty="0" smtClean="0">
                <a:sym typeface="Wingdings" panose="05000000000000000000" pitchFamily="2" charset="2"/>
              </a:rPr>
              <a:t></a:t>
            </a:r>
            <a:endParaRPr lang="hr-HR" sz="2000" dirty="0"/>
          </a:p>
        </p:txBody>
      </p:sp>
      <p:pic>
        <p:nvPicPr>
          <p:cNvPr id="8" name="Rezervirano mjesto slike 7" descr="26278571_114906229322248_1693739573156249600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7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110054"/>
          </a:xfrm>
        </p:spPr>
        <p:txBody>
          <a:bodyPr>
            <a:normAutofit/>
          </a:bodyPr>
          <a:lstStyle/>
          <a:p>
            <a:r>
              <a:rPr lang="hr-HR" dirty="0" smtClean="0"/>
              <a:t>Predsjednica IK Javor</a:t>
            </a:r>
          </a:p>
          <a:p>
            <a:r>
              <a:rPr lang="hr-HR" dirty="0" smtClean="0"/>
              <a:t>Jadranka Kokolari, </a:t>
            </a:r>
          </a:p>
          <a:p>
            <a:r>
              <a:rPr lang="hr-HR" dirty="0" smtClean="0">
                <a:hlinkClick r:id="rId2"/>
              </a:rPr>
              <a:t>ikjavor@gmail.com</a:t>
            </a:r>
            <a:r>
              <a:rPr lang="hr-HR" dirty="0" smtClean="0"/>
              <a:t> </a:t>
            </a:r>
          </a:p>
          <a:p>
            <a:r>
              <a:rPr lang="hr-HR" dirty="0" smtClean="0"/>
              <a:t>091-4512-551, 099-3333-017</a:t>
            </a:r>
          </a:p>
          <a:p>
            <a:endParaRPr lang="hr-HR" dirty="0" smtClean="0"/>
          </a:p>
          <a:p>
            <a:r>
              <a:rPr lang="hr-HR" dirty="0" smtClean="0"/>
              <a:t>Vođa logorovanja;</a:t>
            </a:r>
          </a:p>
          <a:p>
            <a:r>
              <a:rPr lang="hr-HR" dirty="0" smtClean="0"/>
              <a:t>Monika Feher: mail </a:t>
            </a:r>
            <a:r>
              <a:rPr lang="hr-HR" u="sng" dirty="0" smtClean="0">
                <a:hlinkClick r:id="rId3"/>
              </a:rPr>
              <a:t>monika.liam@gmail.com</a:t>
            </a:r>
            <a:r>
              <a:rPr lang="hr-HR" dirty="0" smtClean="0"/>
              <a:t>;</a:t>
            </a:r>
          </a:p>
          <a:p>
            <a:r>
              <a:rPr lang="hr-HR" dirty="0" smtClean="0"/>
              <a:t> 091-550-74-90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Adresa:</a:t>
            </a:r>
            <a:endParaRPr lang="hr-HR" dirty="0"/>
          </a:p>
          <a:p>
            <a:r>
              <a:rPr lang="vi-VN" dirty="0" smtClean="0"/>
              <a:t>Izviđački </a:t>
            </a:r>
            <a:r>
              <a:rPr lang="vi-VN" dirty="0"/>
              <a:t>klub Javor</a:t>
            </a:r>
          </a:p>
          <a:p>
            <a:r>
              <a:rPr lang="vi-VN" dirty="0"/>
              <a:t>Zmaj Jove Jovanovića 21</a:t>
            </a:r>
          </a:p>
          <a:p>
            <a:r>
              <a:rPr lang="vi-VN" dirty="0"/>
              <a:t>31000 Osijek</a:t>
            </a:r>
          </a:p>
          <a:p>
            <a:r>
              <a:rPr lang="vi-VN" dirty="0"/>
              <a:t>MB:01547844</a:t>
            </a:r>
          </a:p>
          <a:p>
            <a:r>
              <a:rPr lang="vi-VN" dirty="0"/>
              <a:t>OIB:75574389114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Za svaku dodatnu informaciju  kontaktiraj IK Javor</a:t>
            </a:r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sites.google.com/site/javorosijek/home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www.facebook.com/ik.osijek</a:t>
            </a:r>
            <a:endParaRPr lang="hr-HR" dirty="0" smtClean="0"/>
          </a:p>
          <a:p>
            <a:r>
              <a:rPr lang="hr-HR" dirty="0" smtClean="0"/>
              <a:t>Pošalji mail: </a:t>
            </a:r>
            <a:r>
              <a:rPr lang="hr-HR" dirty="0" err="1" smtClean="0">
                <a:hlinkClick r:id="rId2"/>
              </a:rPr>
              <a:t>ikjavor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gmail.com</a:t>
            </a:r>
            <a:endParaRPr lang="hr-HR" dirty="0" smtClean="0"/>
          </a:p>
          <a:p>
            <a:r>
              <a:rPr lang="hr-HR" dirty="0" smtClean="0"/>
              <a:t>Nazovi: 099-3333-017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92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hr-HR" dirty="0" smtClean="0"/>
              <a:t>Izviđački pokret i logorovanje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/>
              <a:t>Svrha Izviđačkog pokreta je…</a:t>
            </a:r>
          </a:p>
          <a:p>
            <a:pPr marL="0" indent="0">
              <a:buNone/>
            </a:pPr>
            <a:r>
              <a:rPr lang="hr-HR" dirty="0" smtClean="0"/>
              <a:t>“… </a:t>
            </a:r>
            <a:r>
              <a:rPr lang="hr-HR" dirty="0"/>
              <a:t>doprinositi razvoju djece i mladih u postizanju njihovih punih tjelesnih, umnih, osjećajnih, društvenih i duhovnih potencijala kao pojedinaca, kao odgovornih građana i kao članova njihove lokalne, nacionalne i međunarodne zajednice.”</a:t>
            </a:r>
          </a:p>
          <a:p>
            <a:pPr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Putem izviđačkog načina života promičemo i stvaramo temelje vrijednosti svakog čovjeka.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Tijekom cijele godine izviđačkim aktivnostima ostvarujemo svrhu, misiju i ciljeve izviđačkog pokreta, no posebno je to izraženo na </a:t>
            </a:r>
            <a:r>
              <a:rPr lang="hr-HR" dirty="0" smtClean="0"/>
              <a:t>višednevnim </a:t>
            </a:r>
            <a:r>
              <a:rPr lang="hr-HR" dirty="0"/>
              <a:t>aktivnostima od kojih je izviđačko logorovanje mjesto na kojem se u potpunosti mogu </a:t>
            </a:r>
            <a:r>
              <a:rPr lang="hr-HR" dirty="0" smtClean="0"/>
              <a:t>primijeniti  </a:t>
            </a:r>
            <a:r>
              <a:rPr lang="hr-HR" dirty="0"/>
              <a:t>i ostvariti  izviđačka načela i vrijednosti.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Ovogodišnje </a:t>
            </a:r>
            <a:r>
              <a:rPr lang="hr-HR" dirty="0"/>
              <a:t>logorovanje </a:t>
            </a:r>
            <a:r>
              <a:rPr lang="hr-HR" dirty="0" smtClean="0"/>
              <a:t>organiziramo </a:t>
            </a:r>
            <a:r>
              <a:rPr lang="hr-HR" dirty="0"/>
              <a:t>na moru i to u </a:t>
            </a:r>
            <a:r>
              <a:rPr lang="hr-HR" dirty="0" smtClean="0"/>
              <a:t>Rovinju na terenu za logorovanje od Odreda </a:t>
            </a:r>
            <a:r>
              <a:rPr lang="hr-HR" dirty="0"/>
              <a:t>izviđača Tino </a:t>
            </a:r>
            <a:r>
              <a:rPr lang="hr-HR" dirty="0" err="1" smtClean="0"/>
              <a:t>Lorenzetto</a:t>
            </a:r>
            <a:r>
              <a:rPr lang="hr-HR" dirty="0" smtClean="0"/>
              <a:t> </a:t>
            </a:r>
            <a:r>
              <a:rPr lang="hr-HR" dirty="0"/>
              <a:t>iz Rovinja.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3200" b="1" dirty="0"/>
              <a:t>Sudionici logorovanja su članovi </a:t>
            </a:r>
            <a:r>
              <a:rPr lang="hr-HR" sz="3200" b="1" dirty="0">
                <a:solidFill>
                  <a:srgbClr val="00B050"/>
                </a:solidFill>
              </a:rPr>
              <a:t>Izviđačkog kluba </a:t>
            </a:r>
            <a:r>
              <a:rPr lang="hr-HR" sz="3200" b="1" dirty="0" smtClean="0">
                <a:solidFill>
                  <a:srgbClr val="00B050"/>
                </a:solidFill>
              </a:rPr>
              <a:t>Javor</a:t>
            </a:r>
            <a:r>
              <a:rPr lang="hr-HR" sz="3200" b="1" dirty="0" smtClean="0"/>
              <a:t>, </a:t>
            </a:r>
            <a:r>
              <a:rPr lang="hr-HR" sz="3200" b="1" dirty="0" smtClean="0">
                <a:solidFill>
                  <a:srgbClr val="FFC000"/>
                </a:solidFill>
              </a:rPr>
              <a:t>Odreda </a:t>
            </a:r>
            <a:r>
              <a:rPr lang="hr-HR" sz="3200" b="1" dirty="0">
                <a:solidFill>
                  <a:srgbClr val="FFC000"/>
                </a:solidFill>
              </a:rPr>
              <a:t>izviđača Tino Lorenzetto  iz </a:t>
            </a:r>
            <a:r>
              <a:rPr lang="hr-HR" sz="3200" b="1" dirty="0" smtClean="0">
                <a:solidFill>
                  <a:srgbClr val="FFC000"/>
                </a:solidFill>
              </a:rPr>
              <a:t>Rovinja</a:t>
            </a:r>
            <a:r>
              <a:rPr lang="hr-HR" sz="3200" b="1" dirty="0" smtClean="0"/>
              <a:t>,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Udruge skauta Sveti Juraj iz Bjelovara</a:t>
            </a:r>
            <a:r>
              <a:rPr lang="hr-HR" sz="3200" b="1" dirty="0" smtClean="0"/>
              <a:t>, </a:t>
            </a:r>
            <a:r>
              <a:rPr lang="hr-HR" sz="3200" b="1" dirty="0" smtClean="0">
                <a:solidFill>
                  <a:srgbClr val="7030A0"/>
                </a:solidFill>
              </a:rPr>
              <a:t>Odred izviđača pomoraca Uljanik iz Pule</a:t>
            </a:r>
            <a:r>
              <a:rPr lang="hr-HR" sz="3200" b="1" dirty="0" smtClean="0"/>
              <a:t>, </a:t>
            </a:r>
            <a:r>
              <a:rPr lang="hr-HR" sz="3200" b="1" dirty="0" smtClean="0">
                <a:solidFill>
                  <a:srgbClr val="C00000"/>
                </a:solidFill>
              </a:rPr>
              <a:t>Odreda izviđača Jazavac iz Satnice Đakovačke</a:t>
            </a:r>
            <a:r>
              <a:rPr lang="hr-HR" sz="3200" b="1" dirty="0" smtClean="0"/>
              <a:t>  te ostalih izviđačkih udruga koje nam se pridruže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6630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Lokacija kampa 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/>
              <a:t>Logorovanje ROVINJ </a:t>
            </a:r>
            <a:r>
              <a:rPr lang="hr-HR" dirty="0" smtClean="0"/>
              <a:t>2018. </a:t>
            </a:r>
            <a:r>
              <a:rPr lang="hr-HR" dirty="0"/>
              <a:t>organizira se u  gradu Rovinj na sjevernoj strani  grada u </a:t>
            </a:r>
            <a:r>
              <a:rPr lang="hr-HR" dirty="0" smtClean="0"/>
              <a:t>šumici </a:t>
            </a:r>
            <a:r>
              <a:rPr lang="hr-HR" dirty="0"/>
              <a:t>iznad plaže. 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Boravište je od centra grada udaljeno </a:t>
            </a:r>
            <a:r>
              <a:rPr lang="hr-HR" dirty="0" err="1" smtClean="0"/>
              <a:t>cca</a:t>
            </a:r>
            <a:r>
              <a:rPr lang="hr-HR" dirty="0" smtClean="0"/>
              <a:t>. </a:t>
            </a:r>
            <a:r>
              <a:rPr lang="hr-HR" dirty="0"/>
              <a:t>15 min hoda. 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U centru grada nalazi se dom zdravlja, policija, ljekarna te ostalo potrebno za eventualnu pomoć.</a:t>
            </a:r>
          </a:p>
          <a:p>
            <a:endParaRPr lang="hr-HR" dirty="0"/>
          </a:p>
          <a:p>
            <a:r>
              <a:rPr lang="hr-HR" dirty="0"/>
              <a:t>Šumica u kojoj se organizira  logorovanje </a:t>
            </a:r>
            <a:r>
              <a:rPr lang="hr-HR" dirty="0" smtClean="0"/>
              <a:t>veličine </a:t>
            </a:r>
            <a:r>
              <a:rPr lang="hr-HR" dirty="0"/>
              <a:t>je </a:t>
            </a:r>
            <a:r>
              <a:rPr lang="hr-HR" dirty="0" err="1" smtClean="0"/>
              <a:t>cca</a:t>
            </a:r>
            <a:r>
              <a:rPr lang="hr-HR" dirty="0" smtClean="0"/>
              <a:t>. </a:t>
            </a:r>
            <a:r>
              <a:rPr lang="hr-HR" dirty="0"/>
              <a:t>5000 m2.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Plaža </a:t>
            </a:r>
            <a:r>
              <a:rPr lang="hr-HR" dirty="0"/>
              <a:t>je udaljena </a:t>
            </a:r>
            <a:r>
              <a:rPr lang="hr-HR" dirty="0" err="1" smtClean="0"/>
              <a:t>cca</a:t>
            </a:r>
            <a:r>
              <a:rPr lang="hr-HR" dirty="0" smtClean="0"/>
              <a:t>. </a:t>
            </a:r>
            <a:r>
              <a:rPr lang="hr-HR" dirty="0"/>
              <a:t>5 minuta hoda i na istoj se nalazi pitka voda i tuševi.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 flipH="1">
            <a:off x="4214810" y="1285860"/>
            <a:ext cx="4071966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Priključci</a:t>
            </a:r>
            <a:endParaRPr lang="hr-HR" sz="2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zervirano mjesto teksta 5"/>
          <p:cNvSpPr txBox="1">
            <a:spLocks/>
          </p:cNvSpPr>
          <p:nvPr/>
        </p:nvSpPr>
        <p:spPr>
          <a:xfrm>
            <a:off x="4429124" y="1785926"/>
            <a:ext cx="2643206" cy="4572000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Pitka voda je osigurana iz vodovodne mreže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lokaciji ima električne energije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Osobna higijena (toalet, umivanje  i tuširanje)  postavljeno je na terenu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Prostor za kuhinju ima struje, kuha se na plin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prostoru ima hladnjak za duboko zamrzavanje i  obični hladnjak (za potrebe kuhinje)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Razne aktivnosti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  <p:pic>
        <p:nvPicPr>
          <p:cNvPr id="8" name="Rezervirano mjesto sadržaja 7" descr="26351389_421956081593378_359254686957568000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9" name="Rezervirano mjesto sadržaja 8" descr="26404454_268388513693389_917601278539648204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Plan putovanja</a:t>
            </a:r>
            <a:endParaRPr lang="hr-HR" sz="44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4636451" y="1052736"/>
            <a:ext cx="4038600" cy="4866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Planirani dani ljetnog kampa</a:t>
            </a:r>
            <a:endParaRPr lang="hr-H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357430"/>
            <a:ext cx="2974731" cy="29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29123" y="2000240"/>
          <a:ext cx="4429157" cy="4071968"/>
        </p:xfrm>
        <a:graphic>
          <a:graphicData uri="http://schemas.openxmlformats.org/drawingml/2006/table">
            <a:tbl>
              <a:tblPr/>
              <a:tblGrid>
                <a:gridCol w="75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26.07.18.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Četvrtak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noćna vožnja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27.07.18.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Petak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28.07.18.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Subota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29.07.18.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Nedjelja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30.07.18.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Ponedjeljak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31.07.18.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Utorak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01.08.18.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Srijeda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02.08.18.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Četvrtak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03.08.18.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Petak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04.08.18.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Subota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05.08.18.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Nedjelja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06.08.18.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Ponedjeljak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19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07.08.18.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Utorak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0498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08.08.18.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Srijeda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dolazak u jutarnjim satima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4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6840760" cy="1162050"/>
          </a:xfrm>
        </p:spPr>
        <p:txBody>
          <a:bodyPr/>
          <a:lstStyle/>
          <a:p>
            <a:r>
              <a:rPr lang="hr-HR" dirty="0" smtClean="0"/>
              <a:t>Dan pun zabave, izazova, novih spoznaja, pjesme, kupanja, prijateljstva, zajedničkih zadataka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>
          <a:xfrm>
            <a:off x="755576" y="1700808"/>
            <a:ext cx="2743200" cy="4572000"/>
          </a:xfrm>
        </p:spPr>
        <p:txBody>
          <a:bodyPr/>
          <a:lstStyle/>
          <a:p>
            <a:r>
              <a:rPr lang="hr-HR" sz="1800" dirty="0" smtClean="0"/>
              <a:t>Između svih aktivnosti koje nas očekuju svaki dan sudionici imaju dnevno </a:t>
            </a:r>
          </a:p>
          <a:p>
            <a:r>
              <a:rPr lang="hr-HR" sz="1800" dirty="0" smtClean="0"/>
              <a:t>4 obroka </a:t>
            </a:r>
          </a:p>
          <a:p>
            <a:endParaRPr lang="hr-HR" sz="1800" dirty="0"/>
          </a:p>
          <a:p>
            <a:r>
              <a:rPr lang="hr-HR" sz="1800" dirty="0" smtClean="0"/>
              <a:t>Doručak</a:t>
            </a:r>
          </a:p>
          <a:p>
            <a:r>
              <a:rPr lang="hr-HR" sz="1800" dirty="0" smtClean="0"/>
              <a:t>Ručak</a:t>
            </a:r>
          </a:p>
          <a:p>
            <a:r>
              <a:rPr lang="hr-HR" sz="1800" dirty="0" smtClean="0"/>
              <a:t>Užina </a:t>
            </a:r>
          </a:p>
          <a:p>
            <a:r>
              <a:rPr lang="hr-HR" sz="1800" dirty="0" smtClean="0"/>
              <a:t>Večera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2" name="Rezervirano mjesto sadržaja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4388873"/>
              </p:ext>
            </p:extLst>
          </p:nvPr>
        </p:nvGraphicFramePr>
        <p:xfrm>
          <a:off x="3575050" y="1676400"/>
          <a:ext cx="5111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Kotizacija – cijena ljetnog kampa</a:t>
            </a:r>
            <a:endParaRPr lang="hr-HR" dirty="0"/>
          </a:p>
        </p:txBody>
      </p:sp>
      <p:sp>
        <p:nvSpPr>
          <p:cNvPr id="2" name="Rezervirano mjesto teksta 1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437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Osnovna cijena s prijevozom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FF0000"/>
                </a:solidFill>
              </a:rPr>
              <a:t>1.450,00 kn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FF0000"/>
                </a:solidFill>
              </a:rPr>
              <a:t>121 kn/dan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509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Osnovna cijena bez prijevoza 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FF0000"/>
                </a:solidFill>
              </a:rPr>
              <a:t>1.200,00 kn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FF0000"/>
                </a:solidFill>
              </a:rPr>
              <a:t>100 kn/dan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5572140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hr-HR" sz="2600" dirty="0" smtClean="0">
                <a:solidFill>
                  <a:prstClr val="black"/>
                </a:solidFill>
              </a:rPr>
              <a:t> obvezana uplata  članarine za 6 mjeseci</a:t>
            </a:r>
          </a:p>
        </p:txBody>
      </p:sp>
    </p:spTree>
    <p:extLst>
      <p:ext uri="{BB962C8B-B14F-4D97-AF65-F5344CB8AC3E}">
        <p14:creationId xmlns:p14="http://schemas.microsoft.com/office/powerpoint/2010/main" val="8849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Kotizacija – cijena ljetnog kampa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683568" y="1920085"/>
            <a:ext cx="8003232" cy="4434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Za odrasle članove koji bi došli vlastitim prijevozom na nekoliko dana kotizacija po osobi iznosi</a:t>
            </a:r>
          </a:p>
          <a:p>
            <a:pPr marL="0" indent="0" algn="ctr">
              <a:buNone/>
            </a:pPr>
            <a:r>
              <a:rPr lang="hr-HR" sz="5400" b="1" dirty="0" smtClean="0">
                <a:solidFill>
                  <a:srgbClr val="FF0000"/>
                </a:solidFill>
              </a:rPr>
              <a:t>100,00 kn/dan</a:t>
            </a:r>
          </a:p>
        </p:txBody>
      </p:sp>
    </p:spTree>
    <p:extLst>
      <p:ext uri="{BB962C8B-B14F-4D97-AF65-F5344CB8AC3E}">
        <p14:creationId xmlns:p14="http://schemas.microsoft.com/office/powerpoint/2010/main" val="35598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plaćanja: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Predprijave</a:t>
            </a:r>
            <a:r>
              <a:rPr lang="hr-HR" dirty="0" smtClean="0"/>
              <a:t>:  </a:t>
            </a:r>
            <a:r>
              <a:rPr lang="hr-HR" b="1" dirty="0" smtClean="0"/>
              <a:t>čim prije to bolje </a:t>
            </a:r>
            <a:r>
              <a:rPr lang="hr-HR" b="1" dirty="0" smtClean="0">
                <a:sym typeface="Wingdings" panose="05000000000000000000" pitchFamily="2" charset="2"/>
              </a:rPr>
              <a:t></a:t>
            </a:r>
            <a:endParaRPr lang="hr-HR" b="1" dirty="0" smtClean="0"/>
          </a:p>
          <a:p>
            <a:pPr lvl="1"/>
            <a:r>
              <a:rPr lang="hr-HR" dirty="0" err="1" smtClean="0"/>
              <a:t>Predprijavu</a:t>
            </a:r>
            <a:r>
              <a:rPr lang="hr-HR" dirty="0" smtClean="0"/>
              <a:t> čini popunjena i predana prijavnica , te uplaćena akontacija u iznosu 100 kuna</a:t>
            </a:r>
          </a:p>
          <a:p>
            <a:pPr lvl="1"/>
            <a:r>
              <a:rPr lang="hr-HR" dirty="0" smtClean="0"/>
              <a:t>U slučaju odustajanja akontaciju je moguće vratiti do 15.6., nakon tog datuma nema povratka akontacije</a:t>
            </a:r>
          </a:p>
          <a:p>
            <a:r>
              <a:rPr lang="hr-HR" dirty="0" smtClean="0"/>
              <a:t>Kotizaciju je </a:t>
            </a:r>
            <a:r>
              <a:rPr lang="hr-HR" b="1" dirty="0" smtClean="0"/>
              <a:t>moguće  platiti  više obroka </a:t>
            </a:r>
            <a:r>
              <a:rPr lang="hr-HR" dirty="0" smtClean="0"/>
              <a:t>(do 15.7.2018.) na žiro račun udruge s napomenom ROVINJ 2018 + ime  i OIB sudionika </a:t>
            </a:r>
          </a:p>
          <a:p>
            <a:pPr marL="0" indent="0">
              <a:buNone/>
            </a:pPr>
            <a:r>
              <a:rPr lang="hr-HR" sz="4000" dirty="0" smtClean="0"/>
              <a:t>IBAN:</a:t>
            </a:r>
            <a:r>
              <a:rPr lang="hr-HR" sz="4000" b="1" dirty="0" smtClean="0"/>
              <a:t>HR31 2500 0091 1020 1941 2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2660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Prilagođeno 3">
      <a:dk1>
        <a:sysClr val="windowText" lastClr="000000"/>
      </a:dk1>
      <a:lt1>
        <a:sysClr val="window" lastClr="FFFFFF"/>
      </a:lt1>
      <a:dk2>
        <a:srgbClr val="04617B"/>
      </a:dk2>
      <a:lt2>
        <a:srgbClr val="04617B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387025"/>
      </a:accent6>
      <a:hlink>
        <a:srgbClr val="387025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690</Words>
  <Application>Microsoft Office PowerPoint</Application>
  <PresentationFormat>Prikaz na zaslonu (4:3)</PresentationFormat>
  <Paragraphs>189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Calibri</vt:lpstr>
      <vt:lpstr>Cambria</vt:lpstr>
      <vt:lpstr>Constantia</vt:lpstr>
      <vt:lpstr>Times New Roman</vt:lpstr>
      <vt:lpstr>Wingdings</vt:lpstr>
      <vt:lpstr>Wingdings 2</vt:lpstr>
      <vt:lpstr>Tijek</vt:lpstr>
      <vt:lpstr>IZVIĐAČKI  LJETNI KAMP  ROVINJ 27.7.-8.8.2018.</vt:lpstr>
      <vt:lpstr>Izviđački pokret i logorovanje</vt:lpstr>
      <vt:lpstr>Lokacija kampa </vt:lpstr>
      <vt:lpstr>Razne aktivnosti </vt:lpstr>
      <vt:lpstr>Plan putovanja</vt:lpstr>
      <vt:lpstr>Dan pun zabave, izazova, novih spoznaja, pjesme, kupanja, prijateljstva, zajedničkih zadataka</vt:lpstr>
      <vt:lpstr>Kotizacija – cijena ljetnog kampa</vt:lpstr>
      <vt:lpstr>Kotizacija – cijena ljetnog kampa</vt:lpstr>
      <vt:lpstr>Način plaćanja:</vt:lpstr>
      <vt:lpstr>Provesti dio ljetnih praznika na izviđačkom logorovanju neprocjenjivo je iskustvo!  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IZVIĐAČKI LJETNI KAMP  ROVINJ 2016. 25.7.-5.8.2016</dc:title>
  <dc:creator>Jadranka Kokolari</dc:creator>
  <cp:lastModifiedBy>Vesna Karaman</cp:lastModifiedBy>
  <cp:revision>15</cp:revision>
  <dcterms:created xsi:type="dcterms:W3CDTF">2016-03-14T06:52:19Z</dcterms:created>
  <dcterms:modified xsi:type="dcterms:W3CDTF">2018-04-16T07:08:31Z</dcterms:modified>
</cp:coreProperties>
</file>