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2FEE5B-63B2-4EAC-A060-69D41738EBF1}" v="128" dt="2023-07-12T11:20:12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14" d="100"/>
          <a:sy n="114" d="100"/>
        </p:scale>
        <p:origin x="438" y="1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Andrić" userId="f9a9bb3b-44ac-4a86-ab9e-3ab7c92e547a" providerId="ADAL" clId="{C0CD5423-1562-48A5-86AA-51114CFDE644}"/>
    <pc:docChg chg="modSld">
      <pc:chgData name="Anita Andrić" userId="f9a9bb3b-44ac-4a86-ab9e-3ab7c92e547a" providerId="ADAL" clId="{C0CD5423-1562-48A5-86AA-51114CFDE644}" dt="2023-07-12T11:34:56.434" v="16" actId="20577"/>
      <pc:docMkLst>
        <pc:docMk/>
      </pc:docMkLst>
      <pc:sldChg chg="modSp mod">
        <pc:chgData name="Anita Andrić" userId="f9a9bb3b-44ac-4a86-ab9e-3ab7c92e547a" providerId="ADAL" clId="{C0CD5423-1562-48A5-86AA-51114CFDE644}" dt="2023-07-12T11:34:56.434" v="16" actId="20577"/>
        <pc:sldMkLst>
          <pc:docMk/>
          <pc:sldMk cId="2982849108" sldId="260"/>
        </pc:sldMkLst>
        <pc:spChg chg="mod">
          <ac:chgData name="Anita Andrić" userId="f9a9bb3b-44ac-4a86-ab9e-3ab7c92e547a" providerId="ADAL" clId="{C0CD5423-1562-48A5-86AA-51114CFDE644}" dt="2023-07-12T11:34:56.434" v="16" actId="20577"/>
          <ac:spMkLst>
            <pc:docMk/>
            <pc:sldMk cId="2982849108" sldId="260"/>
            <ac:spMk id="3" creationId="{2265F3C5-6D66-6BED-F8ED-25628B17444B}"/>
          </ac:spMkLst>
        </pc:spChg>
      </pc:sldChg>
    </pc:docChg>
  </pc:docChgLst>
  <pc:docChgLst>
    <pc:chgData name="Andrea Crnković" userId="56356317-2087-452b-982a-e8e387ab59e1" providerId="ADAL" clId="{0D2FEE5B-63B2-4EAC-A060-69D41738EBF1}"/>
    <pc:docChg chg="undo redo custSel addSld delSld modSld">
      <pc:chgData name="Andrea Crnković" userId="56356317-2087-452b-982a-e8e387ab59e1" providerId="ADAL" clId="{0D2FEE5B-63B2-4EAC-A060-69D41738EBF1}" dt="2023-07-14T08:30:01.662" v="8182" actId="14100"/>
      <pc:docMkLst>
        <pc:docMk/>
      </pc:docMkLst>
      <pc:sldChg chg="addSp delSp modSp mod">
        <pc:chgData name="Andrea Crnković" userId="56356317-2087-452b-982a-e8e387ab59e1" providerId="ADAL" clId="{0D2FEE5B-63B2-4EAC-A060-69D41738EBF1}" dt="2023-07-12T08:08:00.563" v="5621"/>
        <pc:sldMkLst>
          <pc:docMk/>
          <pc:sldMk cId="3065717341" sldId="256"/>
        </pc:sldMkLst>
        <pc:spChg chg="add del mod">
          <ac:chgData name="Andrea Crnković" userId="56356317-2087-452b-982a-e8e387ab59e1" providerId="ADAL" clId="{0D2FEE5B-63B2-4EAC-A060-69D41738EBF1}" dt="2023-07-12T08:06:50.328" v="5594" actId="11529"/>
          <ac:spMkLst>
            <pc:docMk/>
            <pc:sldMk cId="3065717341" sldId="256"/>
            <ac:spMk id="2" creationId="{6603CBBF-4A15-03AE-B990-674E6B89747C}"/>
          </ac:spMkLst>
        </pc:spChg>
        <pc:spChg chg="add mod">
          <ac:chgData name="Andrea Crnković" userId="56356317-2087-452b-982a-e8e387ab59e1" providerId="ADAL" clId="{0D2FEE5B-63B2-4EAC-A060-69D41738EBF1}" dt="2023-07-12T08:07:41.699" v="5619" actId="20577"/>
          <ac:spMkLst>
            <pc:docMk/>
            <pc:sldMk cId="3065717341" sldId="256"/>
            <ac:spMk id="3" creationId="{D3FAE861-246C-40DC-3418-9E6DFDE80DFC}"/>
          </ac:spMkLst>
        </pc:spChg>
        <pc:spChg chg="del mod">
          <ac:chgData name="Andrea Crnković" userId="56356317-2087-452b-982a-e8e387ab59e1" providerId="ADAL" clId="{0D2FEE5B-63B2-4EAC-A060-69D41738EBF1}" dt="2023-07-12T08:08:00.563" v="5621"/>
          <ac:spMkLst>
            <pc:docMk/>
            <pc:sldMk cId="3065717341" sldId="256"/>
            <ac:spMk id="7" creationId="{6677A468-8FDE-74AD-C239-5013D95BD4C4}"/>
          </ac:spMkLst>
        </pc:spChg>
        <pc:spChg chg="mod">
          <ac:chgData name="Andrea Crnković" userId="56356317-2087-452b-982a-e8e387ab59e1" providerId="ADAL" clId="{0D2FEE5B-63B2-4EAC-A060-69D41738EBF1}" dt="2023-07-12T08:06:29.026" v="5586" actId="21"/>
          <ac:spMkLst>
            <pc:docMk/>
            <pc:sldMk cId="3065717341" sldId="256"/>
            <ac:spMk id="8" creationId="{FA13BA7C-2664-75E6-E7FD-25880E4E888A}"/>
          </ac:spMkLst>
        </pc:spChg>
      </pc:sldChg>
      <pc:sldChg chg="new del">
        <pc:chgData name="Andrea Crnković" userId="56356317-2087-452b-982a-e8e387ab59e1" providerId="ADAL" clId="{0D2FEE5B-63B2-4EAC-A060-69D41738EBF1}" dt="2023-06-28T11:07:16.273" v="1" actId="680"/>
        <pc:sldMkLst>
          <pc:docMk/>
          <pc:sldMk cId="349682178" sldId="257"/>
        </pc:sldMkLst>
      </pc:sldChg>
      <pc:sldChg chg="new del">
        <pc:chgData name="Andrea Crnković" userId="56356317-2087-452b-982a-e8e387ab59e1" providerId="ADAL" clId="{0D2FEE5B-63B2-4EAC-A060-69D41738EBF1}" dt="2023-07-12T10:58:22.921" v="7854" actId="2696"/>
        <pc:sldMkLst>
          <pc:docMk/>
          <pc:sldMk cId="2873564782" sldId="257"/>
        </pc:sldMkLst>
      </pc:sldChg>
      <pc:sldChg chg="addSp delSp modSp add mod">
        <pc:chgData name="Andrea Crnković" userId="56356317-2087-452b-982a-e8e387ab59e1" providerId="ADAL" clId="{0D2FEE5B-63B2-4EAC-A060-69D41738EBF1}" dt="2023-07-05T10:22:10.217" v="981" actId="207"/>
        <pc:sldMkLst>
          <pc:docMk/>
          <pc:sldMk cId="3073556290" sldId="258"/>
        </pc:sldMkLst>
        <pc:spChg chg="add del mod">
          <ac:chgData name="Andrea Crnković" userId="56356317-2087-452b-982a-e8e387ab59e1" providerId="ADAL" clId="{0D2FEE5B-63B2-4EAC-A060-69D41738EBF1}" dt="2023-07-05T10:01:09.957" v="283"/>
          <ac:spMkLst>
            <pc:docMk/>
            <pc:sldMk cId="3073556290" sldId="258"/>
            <ac:spMk id="2" creationId="{DDB29C86-561C-7B30-D268-DB72FC84C483}"/>
          </ac:spMkLst>
        </pc:spChg>
        <pc:spChg chg="add mod">
          <ac:chgData name="Andrea Crnković" userId="56356317-2087-452b-982a-e8e387ab59e1" providerId="ADAL" clId="{0D2FEE5B-63B2-4EAC-A060-69D41738EBF1}" dt="2023-07-05T10:02:55.813" v="301" actId="20577"/>
          <ac:spMkLst>
            <pc:docMk/>
            <pc:sldMk cId="3073556290" sldId="258"/>
            <ac:spMk id="3" creationId="{6448A762-1D1A-D3E3-4DE4-D63EAD9D04B5}"/>
          </ac:spMkLst>
        </pc:spChg>
        <pc:spChg chg="add mod">
          <ac:chgData name="Andrea Crnković" userId="56356317-2087-452b-982a-e8e387ab59e1" providerId="ADAL" clId="{0D2FEE5B-63B2-4EAC-A060-69D41738EBF1}" dt="2023-07-05T10:22:10.217" v="981" actId="207"/>
          <ac:spMkLst>
            <pc:docMk/>
            <pc:sldMk cId="3073556290" sldId="258"/>
            <ac:spMk id="5" creationId="{56CFAC8E-ED8A-E3C6-A7DB-0B4F24965A4F}"/>
          </ac:spMkLst>
        </pc:spChg>
        <pc:spChg chg="del mod">
          <ac:chgData name="Andrea Crnković" userId="56356317-2087-452b-982a-e8e387ab59e1" providerId="ADAL" clId="{0D2FEE5B-63B2-4EAC-A060-69D41738EBF1}" dt="2023-06-28T11:08:16.676" v="5" actId="478"/>
          <ac:spMkLst>
            <pc:docMk/>
            <pc:sldMk cId="3073556290" sldId="258"/>
            <ac:spMk id="7" creationId="{6677A468-8FDE-74AD-C239-5013D95BD4C4}"/>
          </ac:spMkLst>
        </pc:spChg>
        <pc:spChg chg="del mod">
          <ac:chgData name="Andrea Crnković" userId="56356317-2087-452b-982a-e8e387ab59e1" providerId="ADAL" clId="{0D2FEE5B-63B2-4EAC-A060-69D41738EBF1}" dt="2023-06-28T11:08:28.039" v="9"/>
          <ac:spMkLst>
            <pc:docMk/>
            <pc:sldMk cId="3073556290" sldId="258"/>
            <ac:spMk id="8" creationId="{FA13BA7C-2664-75E6-E7FD-25880E4E888A}"/>
          </ac:spMkLst>
        </pc:spChg>
      </pc:sldChg>
      <pc:sldChg chg="addSp delSp modSp add mod">
        <pc:chgData name="Andrea Crnković" userId="56356317-2087-452b-982a-e8e387ab59e1" providerId="ADAL" clId="{0D2FEE5B-63B2-4EAC-A060-69D41738EBF1}" dt="2023-07-10T09:43:29.529" v="3752" actId="113"/>
        <pc:sldMkLst>
          <pc:docMk/>
          <pc:sldMk cId="1533232375" sldId="259"/>
        </pc:sldMkLst>
        <pc:spChg chg="add mod">
          <ac:chgData name="Andrea Crnković" userId="56356317-2087-452b-982a-e8e387ab59e1" providerId="ADAL" clId="{0D2FEE5B-63B2-4EAC-A060-69D41738EBF1}" dt="2023-07-10T07:05:14.782" v="1105" actId="14100"/>
          <ac:spMkLst>
            <pc:docMk/>
            <pc:sldMk cId="1533232375" sldId="259"/>
            <ac:spMk id="2" creationId="{1D0B6310-3559-26D7-BBF6-4245847B7207}"/>
          </ac:spMkLst>
        </pc:spChg>
        <pc:spChg chg="add mod">
          <ac:chgData name="Andrea Crnković" userId="56356317-2087-452b-982a-e8e387ab59e1" providerId="ADAL" clId="{0D2FEE5B-63B2-4EAC-A060-69D41738EBF1}" dt="2023-07-10T07:52:45.647" v="1920" actId="255"/>
          <ac:spMkLst>
            <pc:docMk/>
            <pc:sldMk cId="1533232375" sldId="259"/>
            <ac:spMk id="3" creationId="{2265F3C5-6D66-6BED-F8ED-25628B17444B}"/>
          </ac:spMkLst>
        </pc:spChg>
        <pc:spChg chg="add mod">
          <ac:chgData name="Andrea Crnković" userId="56356317-2087-452b-982a-e8e387ab59e1" providerId="ADAL" clId="{0D2FEE5B-63B2-4EAC-A060-69D41738EBF1}" dt="2023-07-10T09:37:34.207" v="3509" actId="113"/>
          <ac:spMkLst>
            <pc:docMk/>
            <pc:sldMk cId="1533232375" sldId="259"/>
            <ac:spMk id="7" creationId="{8F10A95F-EFD0-E3B6-85EA-24D1834AB5CD}"/>
          </ac:spMkLst>
        </pc:spChg>
        <pc:spChg chg="add mod">
          <ac:chgData name="Andrea Crnković" userId="56356317-2087-452b-982a-e8e387ab59e1" providerId="ADAL" clId="{0D2FEE5B-63B2-4EAC-A060-69D41738EBF1}" dt="2023-07-10T09:38:59.053" v="3550" actId="20577"/>
          <ac:spMkLst>
            <pc:docMk/>
            <pc:sldMk cId="1533232375" sldId="259"/>
            <ac:spMk id="8" creationId="{4AD2D8D5-7DE0-24BC-9F40-1221AE495F60}"/>
          </ac:spMkLst>
        </pc:spChg>
        <pc:spChg chg="add mod">
          <ac:chgData name="Andrea Crnković" userId="56356317-2087-452b-982a-e8e387ab59e1" providerId="ADAL" clId="{0D2FEE5B-63B2-4EAC-A060-69D41738EBF1}" dt="2023-07-10T09:43:29.529" v="3752" actId="113"/>
          <ac:spMkLst>
            <pc:docMk/>
            <pc:sldMk cId="1533232375" sldId="259"/>
            <ac:spMk id="9" creationId="{B811E987-8E15-07AC-37B1-A2E73201C5F4}"/>
          </ac:spMkLst>
        </pc:spChg>
        <pc:graphicFrameChg chg="add del modGraphic">
          <ac:chgData name="Andrea Crnković" userId="56356317-2087-452b-982a-e8e387ab59e1" providerId="ADAL" clId="{0D2FEE5B-63B2-4EAC-A060-69D41738EBF1}" dt="2023-07-10T07:07:33.711" v="1424" actId="27309"/>
          <ac:graphicFrameMkLst>
            <pc:docMk/>
            <pc:sldMk cId="1533232375" sldId="259"/>
            <ac:graphicFrameMk id="6" creationId="{0A65C4D7-AA31-6381-98FD-F1DFFEF26F14}"/>
          </ac:graphicFrameMkLst>
        </pc:graphicFrameChg>
        <pc:picChg chg="mod">
          <ac:chgData name="Andrea Crnković" userId="56356317-2087-452b-982a-e8e387ab59e1" providerId="ADAL" clId="{0D2FEE5B-63B2-4EAC-A060-69D41738EBF1}" dt="2023-07-10T07:52:33.768" v="1918" actId="1076"/>
          <ac:picMkLst>
            <pc:docMk/>
            <pc:sldMk cId="1533232375" sldId="259"/>
            <ac:picMk id="4" creationId="{7AB52835-B9E6-36F5-D31C-3DEB395E4895}"/>
          </ac:picMkLst>
        </pc:picChg>
      </pc:sldChg>
      <pc:sldChg chg="addSp modSp add mod">
        <pc:chgData name="Andrea Crnković" userId="56356317-2087-452b-982a-e8e387ab59e1" providerId="ADAL" clId="{0D2FEE5B-63B2-4EAC-A060-69D41738EBF1}" dt="2023-07-12T11:37:07.998" v="8119" actId="20577"/>
        <pc:sldMkLst>
          <pc:docMk/>
          <pc:sldMk cId="2982849108" sldId="260"/>
        </pc:sldMkLst>
        <pc:spChg chg="mod">
          <ac:chgData name="Andrea Crnković" userId="56356317-2087-452b-982a-e8e387ab59e1" providerId="ADAL" clId="{0D2FEE5B-63B2-4EAC-A060-69D41738EBF1}" dt="2023-07-10T07:56:26.102" v="1958" actId="20577"/>
          <ac:spMkLst>
            <pc:docMk/>
            <pc:sldMk cId="2982849108" sldId="260"/>
            <ac:spMk id="2" creationId="{1D0B6310-3559-26D7-BBF6-4245847B7207}"/>
          </ac:spMkLst>
        </pc:spChg>
        <pc:spChg chg="mod">
          <ac:chgData name="Andrea Crnković" userId="56356317-2087-452b-982a-e8e387ab59e1" providerId="ADAL" clId="{0D2FEE5B-63B2-4EAC-A060-69D41738EBF1}" dt="2023-07-12T11:37:07.998" v="8119" actId="20577"/>
          <ac:spMkLst>
            <pc:docMk/>
            <pc:sldMk cId="2982849108" sldId="260"/>
            <ac:spMk id="3" creationId="{2265F3C5-6D66-6BED-F8ED-25628B17444B}"/>
          </ac:spMkLst>
        </pc:spChg>
        <pc:spChg chg="add mod">
          <ac:chgData name="Andrea Crnković" userId="56356317-2087-452b-982a-e8e387ab59e1" providerId="ADAL" clId="{0D2FEE5B-63B2-4EAC-A060-69D41738EBF1}" dt="2023-07-10T09:46:14.814" v="3762" actId="1076"/>
          <ac:spMkLst>
            <pc:docMk/>
            <pc:sldMk cId="2982849108" sldId="260"/>
            <ac:spMk id="5" creationId="{AE8CF2E1-0104-1D94-93B2-23038B1215BC}"/>
          </ac:spMkLst>
        </pc:spChg>
        <pc:spChg chg="add mod">
          <ac:chgData name="Andrea Crnković" userId="56356317-2087-452b-982a-e8e387ab59e1" providerId="ADAL" clId="{0D2FEE5B-63B2-4EAC-A060-69D41738EBF1}" dt="2023-07-10T09:46:13.261" v="3761" actId="14100"/>
          <ac:spMkLst>
            <pc:docMk/>
            <pc:sldMk cId="2982849108" sldId="260"/>
            <ac:spMk id="6" creationId="{8D30AE18-5C9B-1ED6-AADF-68E4AF6D5865}"/>
          </ac:spMkLst>
        </pc:spChg>
        <pc:spChg chg="add mod">
          <ac:chgData name="Andrea Crnković" userId="56356317-2087-452b-982a-e8e387ab59e1" providerId="ADAL" clId="{0D2FEE5B-63B2-4EAC-A060-69D41738EBF1}" dt="2023-07-10T09:47:47.305" v="3813" actId="113"/>
          <ac:spMkLst>
            <pc:docMk/>
            <pc:sldMk cId="2982849108" sldId="260"/>
            <ac:spMk id="7" creationId="{452D5588-B2A9-3945-08CA-A3E989A2B2C4}"/>
          </ac:spMkLst>
        </pc:spChg>
        <pc:spChg chg="add mod">
          <ac:chgData name="Andrea Crnković" userId="56356317-2087-452b-982a-e8e387ab59e1" providerId="ADAL" clId="{0D2FEE5B-63B2-4EAC-A060-69D41738EBF1}" dt="2023-07-10T09:47:59.184" v="3816" actId="113"/>
          <ac:spMkLst>
            <pc:docMk/>
            <pc:sldMk cId="2982849108" sldId="260"/>
            <ac:spMk id="8" creationId="{D40A0AA7-A63D-8383-87BD-D50D04E8D40B}"/>
          </ac:spMkLst>
        </pc:spChg>
      </pc:sldChg>
      <pc:sldChg chg="addSp modSp add mod">
        <pc:chgData name="Andrea Crnković" userId="56356317-2087-452b-982a-e8e387ab59e1" providerId="ADAL" clId="{0D2FEE5B-63B2-4EAC-A060-69D41738EBF1}" dt="2023-07-10T09:53:49.552" v="3834" actId="14100"/>
        <pc:sldMkLst>
          <pc:docMk/>
          <pc:sldMk cId="3938288106" sldId="261"/>
        </pc:sldMkLst>
        <pc:spChg chg="mod">
          <ac:chgData name="Andrea Crnković" userId="56356317-2087-452b-982a-e8e387ab59e1" providerId="ADAL" clId="{0D2FEE5B-63B2-4EAC-A060-69D41738EBF1}" dt="2023-07-10T09:53:49.552" v="3834" actId="14100"/>
          <ac:spMkLst>
            <pc:docMk/>
            <pc:sldMk cId="3938288106" sldId="261"/>
            <ac:spMk id="3" creationId="{2265F3C5-6D66-6BED-F8ED-25628B17444B}"/>
          </ac:spMkLst>
        </pc:spChg>
        <pc:spChg chg="add mod">
          <ac:chgData name="Andrea Crnković" userId="56356317-2087-452b-982a-e8e387ab59e1" providerId="ADAL" clId="{0D2FEE5B-63B2-4EAC-A060-69D41738EBF1}" dt="2023-07-10T09:48:22.024" v="3817" actId="113"/>
          <ac:spMkLst>
            <pc:docMk/>
            <pc:sldMk cId="3938288106" sldId="261"/>
            <ac:spMk id="5" creationId="{A9C2BBB5-2792-9557-B127-70F46F6BAFDE}"/>
          </ac:spMkLst>
        </pc:spChg>
        <pc:spChg chg="add mod">
          <ac:chgData name="Andrea Crnković" userId="56356317-2087-452b-982a-e8e387ab59e1" providerId="ADAL" clId="{0D2FEE5B-63B2-4EAC-A060-69D41738EBF1}" dt="2023-07-10T08:31:26.770" v="3160" actId="14100"/>
          <ac:spMkLst>
            <pc:docMk/>
            <pc:sldMk cId="3938288106" sldId="261"/>
            <ac:spMk id="6" creationId="{9E88514F-376C-BB1A-B204-31B3080D2DA9}"/>
          </ac:spMkLst>
        </pc:spChg>
        <pc:spChg chg="add mod">
          <ac:chgData name="Andrea Crnković" userId="56356317-2087-452b-982a-e8e387ab59e1" providerId="ADAL" clId="{0D2FEE5B-63B2-4EAC-A060-69D41738EBF1}" dt="2023-07-10T09:48:26.536" v="3818" actId="113"/>
          <ac:spMkLst>
            <pc:docMk/>
            <pc:sldMk cId="3938288106" sldId="261"/>
            <ac:spMk id="7" creationId="{24C7C50E-A98F-4482-5AF4-C6F8F73EA934}"/>
          </ac:spMkLst>
        </pc:spChg>
        <pc:spChg chg="add mod">
          <ac:chgData name="Andrea Crnković" userId="56356317-2087-452b-982a-e8e387ab59e1" providerId="ADAL" clId="{0D2FEE5B-63B2-4EAC-A060-69D41738EBF1}" dt="2023-07-10T08:31:42.225" v="3164" actId="14100"/>
          <ac:spMkLst>
            <pc:docMk/>
            <pc:sldMk cId="3938288106" sldId="261"/>
            <ac:spMk id="8" creationId="{FBB3F20E-2236-41B3-BC92-13345817F468}"/>
          </ac:spMkLst>
        </pc:spChg>
        <pc:spChg chg="add mod">
          <ac:chgData name="Andrea Crnković" userId="56356317-2087-452b-982a-e8e387ab59e1" providerId="ADAL" clId="{0D2FEE5B-63B2-4EAC-A060-69D41738EBF1}" dt="2023-07-10T09:48:31.632" v="3819" actId="113"/>
          <ac:spMkLst>
            <pc:docMk/>
            <pc:sldMk cId="3938288106" sldId="261"/>
            <ac:spMk id="9" creationId="{4F1292E7-F5A2-D5DA-1874-50FC3FF107A8}"/>
          </ac:spMkLst>
        </pc:spChg>
      </pc:sldChg>
      <pc:sldChg chg="addSp delSp modSp add mod">
        <pc:chgData name="Andrea Crnković" userId="56356317-2087-452b-982a-e8e387ab59e1" providerId="ADAL" clId="{0D2FEE5B-63B2-4EAC-A060-69D41738EBF1}" dt="2023-07-12T09:15:57.036" v="6275" actId="20577"/>
        <pc:sldMkLst>
          <pc:docMk/>
          <pc:sldMk cId="3081262649" sldId="262"/>
        </pc:sldMkLst>
        <pc:spChg chg="mod">
          <ac:chgData name="Andrea Crnković" userId="56356317-2087-452b-982a-e8e387ab59e1" providerId="ADAL" clId="{0D2FEE5B-63B2-4EAC-A060-69D41738EBF1}" dt="2023-07-12T08:56:11.514" v="6209" actId="14100"/>
          <ac:spMkLst>
            <pc:docMk/>
            <pc:sldMk cId="3081262649" sldId="262"/>
            <ac:spMk id="2" creationId="{1D0B6310-3559-26D7-BBF6-4245847B7207}"/>
          </ac:spMkLst>
        </pc:spChg>
        <pc:spChg chg="mod">
          <ac:chgData name="Andrea Crnković" userId="56356317-2087-452b-982a-e8e387ab59e1" providerId="ADAL" clId="{0D2FEE5B-63B2-4EAC-A060-69D41738EBF1}" dt="2023-07-12T09:15:57.036" v="6275" actId="20577"/>
          <ac:spMkLst>
            <pc:docMk/>
            <pc:sldMk cId="3081262649" sldId="262"/>
            <ac:spMk id="3" creationId="{2265F3C5-6D66-6BED-F8ED-25628B17444B}"/>
          </ac:spMkLst>
        </pc:spChg>
        <pc:spChg chg="del">
          <ac:chgData name="Andrea Crnković" userId="56356317-2087-452b-982a-e8e387ab59e1" providerId="ADAL" clId="{0D2FEE5B-63B2-4EAC-A060-69D41738EBF1}" dt="2023-07-10T10:09:42.559" v="4320" actId="478"/>
          <ac:spMkLst>
            <pc:docMk/>
            <pc:sldMk cId="3081262649" sldId="262"/>
            <ac:spMk id="5" creationId="{A9C2BBB5-2792-9557-B127-70F46F6BAFDE}"/>
          </ac:spMkLst>
        </pc:spChg>
        <pc:spChg chg="del">
          <ac:chgData name="Andrea Crnković" userId="56356317-2087-452b-982a-e8e387ab59e1" providerId="ADAL" clId="{0D2FEE5B-63B2-4EAC-A060-69D41738EBF1}" dt="2023-07-10T10:09:45.421" v="4321" actId="478"/>
          <ac:spMkLst>
            <pc:docMk/>
            <pc:sldMk cId="3081262649" sldId="262"/>
            <ac:spMk id="6" creationId="{9E88514F-376C-BB1A-B204-31B3080D2DA9}"/>
          </ac:spMkLst>
        </pc:spChg>
        <pc:spChg chg="del mod">
          <ac:chgData name="Andrea Crnković" userId="56356317-2087-452b-982a-e8e387ab59e1" providerId="ADAL" clId="{0D2FEE5B-63B2-4EAC-A060-69D41738EBF1}" dt="2023-07-10T10:09:51.125" v="4324" actId="478"/>
          <ac:spMkLst>
            <pc:docMk/>
            <pc:sldMk cId="3081262649" sldId="262"/>
            <ac:spMk id="7" creationId="{24C7C50E-A98F-4482-5AF4-C6F8F73EA934}"/>
          </ac:spMkLst>
        </pc:spChg>
        <pc:spChg chg="del">
          <ac:chgData name="Andrea Crnković" userId="56356317-2087-452b-982a-e8e387ab59e1" providerId="ADAL" clId="{0D2FEE5B-63B2-4EAC-A060-69D41738EBF1}" dt="2023-07-10T10:09:52.468" v="4325" actId="478"/>
          <ac:spMkLst>
            <pc:docMk/>
            <pc:sldMk cId="3081262649" sldId="262"/>
            <ac:spMk id="8" creationId="{FBB3F20E-2236-41B3-BC92-13345817F468}"/>
          </ac:spMkLst>
        </pc:spChg>
        <pc:spChg chg="del">
          <ac:chgData name="Andrea Crnković" userId="56356317-2087-452b-982a-e8e387ab59e1" providerId="ADAL" clId="{0D2FEE5B-63B2-4EAC-A060-69D41738EBF1}" dt="2023-07-10T10:09:53.766" v="4326" actId="478"/>
          <ac:spMkLst>
            <pc:docMk/>
            <pc:sldMk cId="3081262649" sldId="262"/>
            <ac:spMk id="9" creationId="{4F1292E7-F5A2-D5DA-1874-50FC3FF107A8}"/>
          </ac:spMkLst>
        </pc:spChg>
        <pc:graphicFrameChg chg="add mod">
          <ac:chgData name="Andrea Crnković" userId="56356317-2087-452b-982a-e8e387ab59e1" providerId="ADAL" clId="{0D2FEE5B-63B2-4EAC-A060-69D41738EBF1}" dt="2023-07-12T08:55:52.401" v="6207" actId="14100"/>
          <ac:graphicFrameMkLst>
            <pc:docMk/>
            <pc:sldMk cId="3081262649" sldId="262"/>
            <ac:graphicFrameMk id="10" creationId="{418D15CA-63F9-BBE4-AE5C-A4CB9C1E9CEE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0T10:25:35.115" v="4356"/>
          <ac:graphicFrameMkLst>
            <pc:docMk/>
            <pc:sldMk cId="3081262649" sldId="262"/>
            <ac:graphicFrameMk id="11" creationId="{18EA6937-2BC6-2A7B-8729-7FFE755EF2A1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0T10:26:53.756" v="4362"/>
          <ac:graphicFrameMkLst>
            <pc:docMk/>
            <pc:sldMk cId="3081262649" sldId="262"/>
            <ac:graphicFrameMk id="14" creationId="{9968D324-E1B6-CBE4-E13E-4DA9483E949A}"/>
          </ac:graphicFrameMkLst>
        </pc:graphicFrameChg>
        <pc:graphicFrameChg chg="add mod modGraphic">
          <ac:chgData name="Andrea Crnković" userId="56356317-2087-452b-982a-e8e387ab59e1" providerId="ADAL" clId="{0D2FEE5B-63B2-4EAC-A060-69D41738EBF1}" dt="2023-07-12T07:48:30.323" v="5255" actId="255"/>
          <ac:graphicFrameMkLst>
            <pc:docMk/>
            <pc:sldMk cId="3081262649" sldId="262"/>
            <ac:graphicFrameMk id="15" creationId="{C60D718D-114A-83C8-3A59-77AF63626A61}"/>
          </ac:graphicFrameMkLst>
        </pc:graphicFrameChg>
        <pc:picChg chg="mod">
          <ac:chgData name="Andrea Crnković" userId="56356317-2087-452b-982a-e8e387ab59e1" providerId="ADAL" clId="{0D2FEE5B-63B2-4EAC-A060-69D41738EBF1}" dt="2023-07-12T08:55:50.418" v="6206" actId="1076"/>
          <ac:picMkLst>
            <pc:docMk/>
            <pc:sldMk cId="3081262649" sldId="262"/>
            <ac:picMk id="4" creationId="{7AB52835-B9E6-36F5-D31C-3DEB395E4895}"/>
          </ac:picMkLst>
        </pc:picChg>
        <pc:picChg chg="add del mod">
          <ac:chgData name="Andrea Crnković" userId="56356317-2087-452b-982a-e8e387ab59e1" providerId="ADAL" clId="{0D2FEE5B-63B2-4EAC-A060-69D41738EBF1}" dt="2023-07-10T10:26:23.177" v="4360" actId="478"/>
          <ac:picMkLst>
            <pc:docMk/>
            <pc:sldMk cId="3081262649" sldId="262"/>
            <ac:picMk id="13" creationId="{D945F724-C5B1-3277-3613-1F2C3BBCFA14}"/>
          </ac:picMkLst>
        </pc:picChg>
      </pc:sldChg>
      <pc:sldChg chg="addSp delSp modSp add mod">
        <pc:chgData name="Andrea Crnković" userId="56356317-2087-452b-982a-e8e387ab59e1" providerId="ADAL" clId="{0D2FEE5B-63B2-4EAC-A060-69D41738EBF1}" dt="2023-07-10T12:00:58.213" v="4639" actId="14100"/>
        <pc:sldMkLst>
          <pc:docMk/>
          <pc:sldMk cId="2334906386" sldId="263"/>
        </pc:sldMkLst>
        <pc:spChg chg="mod">
          <ac:chgData name="Andrea Crnković" userId="56356317-2087-452b-982a-e8e387ab59e1" providerId="ADAL" clId="{0D2FEE5B-63B2-4EAC-A060-69D41738EBF1}" dt="2023-07-10T11:30:20.031" v="4408" actId="20577"/>
          <ac:spMkLst>
            <pc:docMk/>
            <pc:sldMk cId="2334906386" sldId="263"/>
            <ac:spMk id="2" creationId="{1D0B6310-3559-26D7-BBF6-4245847B7207}"/>
          </ac:spMkLst>
        </pc:spChg>
        <pc:spChg chg="del mod">
          <ac:chgData name="Andrea Crnković" userId="56356317-2087-452b-982a-e8e387ab59e1" providerId="ADAL" clId="{0D2FEE5B-63B2-4EAC-A060-69D41738EBF1}" dt="2023-07-10T11:47:56.208" v="4416"/>
          <ac:spMkLst>
            <pc:docMk/>
            <pc:sldMk cId="2334906386" sldId="263"/>
            <ac:spMk id="3" creationId="{2265F3C5-6D66-6BED-F8ED-25628B17444B}"/>
          </ac:spMkLst>
        </pc:spChg>
        <pc:spChg chg="add mod">
          <ac:chgData name="Andrea Crnković" userId="56356317-2087-452b-982a-e8e387ab59e1" providerId="ADAL" clId="{0D2FEE5B-63B2-4EAC-A060-69D41738EBF1}" dt="2023-07-10T12:00:28.533" v="4634" actId="207"/>
          <ac:spMkLst>
            <pc:docMk/>
            <pc:sldMk cId="2334906386" sldId="263"/>
            <ac:spMk id="6" creationId="{3CC7D107-F475-0437-10BC-A75893C3A5A3}"/>
          </ac:spMkLst>
        </pc:spChg>
        <pc:spChg chg="add mod">
          <ac:chgData name="Andrea Crnković" userId="56356317-2087-452b-982a-e8e387ab59e1" providerId="ADAL" clId="{0D2FEE5B-63B2-4EAC-A060-69D41738EBF1}" dt="2023-07-10T12:00:58.213" v="4639" actId="14100"/>
          <ac:spMkLst>
            <pc:docMk/>
            <pc:sldMk cId="2334906386" sldId="263"/>
            <ac:spMk id="7" creationId="{AFDD86E1-FB48-824E-B067-1871F5809B69}"/>
          </ac:spMkLst>
        </pc:spChg>
        <pc:graphicFrameChg chg="add mod modGraphic">
          <ac:chgData name="Andrea Crnković" userId="56356317-2087-452b-982a-e8e387ab59e1" providerId="ADAL" clId="{0D2FEE5B-63B2-4EAC-A060-69D41738EBF1}" dt="2023-07-10T11:50:12.935" v="4435"/>
          <ac:graphicFrameMkLst>
            <pc:docMk/>
            <pc:sldMk cId="2334906386" sldId="263"/>
            <ac:graphicFrameMk id="5" creationId="{862A0189-BD42-F9E6-BD40-965161CE1FAF}"/>
          </ac:graphicFrameMkLst>
        </pc:graphicFrameChg>
        <pc:graphicFrameChg chg="del mod modGraphic">
          <ac:chgData name="Andrea Crnković" userId="56356317-2087-452b-982a-e8e387ab59e1" providerId="ADAL" clId="{0D2FEE5B-63B2-4EAC-A060-69D41738EBF1}" dt="2023-07-10T11:47:56.201" v="4414" actId="478"/>
          <ac:graphicFrameMkLst>
            <pc:docMk/>
            <pc:sldMk cId="2334906386" sldId="263"/>
            <ac:graphicFrameMk id="15" creationId="{C60D718D-114A-83C8-3A59-77AF63626A61}"/>
          </ac:graphicFrameMkLst>
        </pc:graphicFrameChg>
      </pc:sldChg>
      <pc:sldChg chg="addSp delSp modSp add mod">
        <pc:chgData name="Andrea Crnković" userId="56356317-2087-452b-982a-e8e387ab59e1" providerId="ADAL" clId="{0D2FEE5B-63B2-4EAC-A060-69D41738EBF1}" dt="2023-07-12T11:05:36.729" v="8096" actId="20577"/>
        <pc:sldMkLst>
          <pc:docMk/>
          <pc:sldMk cId="4152446498" sldId="264"/>
        </pc:sldMkLst>
        <pc:spChg chg="mod">
          <ac:chgData name="Andrea Crnković" userId="56356317-2087-452b-982a-e8e387ab59e1" providerId="ADAL" clId="{0D2FEE5B-63B2-4EAC-A060-69D41738EBF1}" dt="2023-07-12T11:05:36.729" v="8096" actId="20577"/>
          <ac:spMkLst>
            <pc:docMk/>
            <pc:sldMk cId="4152446498" sldId="264"/>
            <ac:spMk id="2" creationId="{1D0B6310-3559-26D7-BBF6-4245847B7207}"/>
          </ac:spMkLst>
        </pc:spChg>
        <pc:spChg chg="add del mod">
          <ac:chgData name="Andrea Crnković" userId="56356317-2087-452b-982a-e8e387ab59e1" providerId="ADAL" clId="{0D2FEE5B-63B2-4EAC-A060-69D41738EBF1}" dt="2023-07-12T06:20:22.292" v="4695" actId="47"/>
          <ac:spMkLst>
            <pc:docMk/>
            <pc:sldMk cId="4152446498" sldId="264"/>
            <ac:spMk id="6" creationId="{3CC7D107-F475-0437-10BC-A75893C3A5A3}"/>
          </ac:spMkLst>
        </pc:spChg>
        <pc:spChg chg="add del">
          <ac:chgData name="Andrea Crnković" userId="56356317-2087-452b-982a-e8e387ab59e1" providerId="ADAL" clId="{0D2FEE5B-63B2-4EAC-A060-69D41738EBF1}" dt="2023-07-12T07:48:44.446" v="5256" actId="478"/>
          <ac:spMkLst>
            <pc:docMk/>
            <pc:sldMk cId="4152446498" sldId="264"/>
            <ac:spMk id="7" creationId="{AFDD86E1-FB48-824E-B067-1871F5809B69}"/>
          </ac:spMkLst>
        </pc:spChg>
        <pc:spChg chg="add mod">
          <ac:chgData name="Andrea Crnković" userId="56356317-2087-452b-982a-e8e387ab59e1" providerId="ADAL" clId="{0D2FEE5B-63B2-4EAC-A060-69D41738EBF1}" dt="2023-07-12T08:03:57.567" v="5584" actId="14100"/>
          <ac:spMkLst>
            <pc:docMk/>
            <pc:sldMk cId="4152446498" sldId="264"/>
            <ac:spMk id="8" creationId="{56971C0C-6C4E-1B9B-78A3-3AACCCFE4993}"/>
          </ac:spMkLst>
        </pc:spChg>
        <pc:spChg chg="add mod">
          <ac:chgData name="Andrea Crnković" userId="56356317-2087-452b-982a-e8e387ab59e1" providerId="ADAL" clId="{0D2FEE5B-63B2-4EAC-A060-69D41738EBF1}" dt="2023-07-12T08:03:46.495" v="5581" actId="14100"/>
          <ac:spMkLst>
            <pc:docMk/>
            <pc:sldMk cId="4152446498" sldId="264"/>
            <ac:spMk id="9" creationId="{A9692452-2CE2-6F36-9378-B890D393F83A}"/>
          </ac:spMkLst>
        </pc:spChg>
        <pc:graphicFrameChg chg="add mod">
          <ac:chgData name="Andrea Crnković" userId="56356317-2087-452b-982a-e8e387ab59e1" providerId="ADAL" clId="{0D2FEE5B-63B2-4EAC-A060-69D41738EBF1}" dt="2023-07-12T06:18:11.267" v="4689" actId="2711"/>
          <ac:graphicFrameMkLst>
            <pc:docMk/>
            <pc:sldMk cId="4152446498" sldId="264"/>
            <ac:graphicFrameMk id="3" creationId="{74D94B48-D11A-80EA-6CB6-5B034016D79D}"/>
          </ac:graphicFrameMkLst>
        </pc:graphicFrameChg>
        <pc:graphicFrameChg chg="del">
          <ac:chgData name="Andrea Crnković" userId="56356317-2087-452b-982a-e8e387ab59e1" providerId="ADAL" clId="{0D2FEE5B-63B2-4EAC-A060-69D41738EBF1}" dt="2023-07-12T06:15:33.348" v="4682" actId="478"/>
          <ac:graphicFrameMkLst>
            <pc:docMk/>
            <pc:sldMk cId="4152446498" sldId="264"/>
            <ac:graphicFrameMk id="5" creationId="{862A0189-BD42-F9E6-BD40-965161CE1FAF}"/>
          </ac:graphicFrameMkLst>
        </pc:graphicFrameChg>
      </pc:sldChg>
      <pc:sldChg chg="addSp delSp modSp add mod">
        <pc:chgData name="Andrea Crnković" userId="56356317-2087-452b-982a-e8e387ab59e1" providerId="ADAL" clId="{0D2FEE5B-63B2-4EAC-A060-69D41738EBF1}" dt="2023-07-12T07:47:51.040" v="5254" actId="20577"/>
        <pc:sldMkLst>
          <pc:docMk/>
          <pc:sldMk cId="993552463" sldId="265"/>
        </pc:sldMkLst>
        <pc:spChg chg="mod">
          <ac:chgData name="Andrea Crnković" userId="56356317-2087-452b-982a-e8e387ab59e1" providerId="ADAL" clId="{0D2FEE5B-63B2-4EAC-A060-69D41738EBF1}" dt="2023-07-12T06:46:27.110" v="4756" actId="20577"/>
          <ac:spMkLst>
            <pc:docMk/>
            <pc:sldMk cId="993552463" sldId="265"/>
            <ac:spMk id="2" creationId="{1D0B6310-3559-26D7-BBF6-4245847B7207}"/>
          </ac:spMkLst>
        </pc:spChg>
        <pc:spChg chg="mod">
          <ac:chgData name="Andrea Crnković" userId="56356317-2087-452b-982a-e8e387ab59e1" providerId="ADAL" clId="{0D2FEE5B-63B2-4EAC-A060-69D41738EBF1}" dt="2023-07-12T06:46:47.901" v="4758" actId="6549"/>
          <ac:spMkLst>
            <pc:docMk/>
            <pc:sldMk cId="993552463" sldId="265"/>
            <ac:spMk id="3" creationId="{2265F3C5-6D66-6BED-F8ED-25628B17444B}"/>
          </ac:spMkLst>
        </pc:spChg>
        <pc:spChg chg="del mod">
          <ac:chgData name="Andrea Crnković" userId="56356317-2087-452b-982a-e8e387ab59e1" providerId="ADAL" clId="{0D2FEE5B-63B2-4EAC-A060-69D41738EBF1}" dt="2023-07-12T07:33:57.961" v="4778" actId="478"/>
          <ac:spMkLst>
            <pc:docMk/>
            <pc:sldMk cId="993552463" sldId="265"/>
            <ac:spMk id="5" creationId="{A9C2BBB5-2792-9557-B127-70F46F6BAFDE}"/>
          </ac:spMkLst>
        </pc:spChg>
        <pc:spChg chg="del">
          <ac:chgData name="Andrea Crnković" userId="56356317-2087-452b-982a-e8e387ab59e1" providerId="ADAL" clId="{0D2FEE5B-63B2-4EAC-A060-69D41738EBF1}" dt="2023-07-12T07:34:00.305" v="4779" actId="478"/>
          <ac:spMkLst>
            <pc:docMk/>
            <pc:sldMk cId="993552463" sldId="265"/>
            <ac:spMk id="6" creationId="{9E88514F-376C-BB1A-B204-31B3080D2DA9}"/>
          </ac:spMkLst>
        </pc:spChg>
        <pc:spChg chg="del mod">
          <ac:chgData name="Andrea Crnković" userId="56356317-2087-452b-982a-e8e387ab59e1" providerId="ADAL" clId="{0D2FEE5B-63B2-4EAC-A060-69D41738EBF1}" dt="2023-07-12T07:34:05.579" v="4781" actId="478"/>
          <ac:spMkLst>
            <pc:docMk/>
            <pc:sldMk cId="993552463" sldId="265"/>
            <ac:spMk id="7" creationId="{24C7C50E-A98F-4482-5AF4-C6F8F73EA934}"/>
          </ac:spMkLst>
        </pc:spChg>
        <pc:spChg chg="del">
          <ac:chgData name="Andrea Crnković" userId="56356317-2087-452b-982a-e8e387ab59e1" providerId="ADAL" clId="{0D2FEE5B-63B2-4EAC-A060-69D41738EBF1}" dt="2023-07-12T07:34:20.197" v="4784" actId="478"/>
          <ac:spMkLst>
            <pc:docMk/>
            <pc:sldMk cId="993552463" sldId="265"/>
            <ac:spMk id="8" creationId="{FBB3F20E-2236-41B3-BC92-13345817F468}"/>
          </ac:spMkLst>
        </pc:spChg>
        <pc:spChg chg="del">
          <ac:chgData name="Andrea Crnković" userId="56356317-2087-452b-982a-e8e387ab59e1" providerId="ADAL" clId="{0D2FEE5B-63B2-4EAC-A060-69D41738EBF1}" dt="2023-07-12T07:34:23.136" v="4785" actId="478"/>
          <ac:spMkLst>
            <pc:docMk/>
            <pc:sldMk cId="993552463" sldId="265"/>
            <ac:spMk id="9" creationId="{4F1292E7-F5A2-D5DA-1874-50FC3FF107A8}"/>
          </ac:spMkLst>
        </pc:spChg>
        <pc:spChg chg="add mod">
          <ac:chgData name="Andrea Crnković" userId="56356317-2087-452b-982a-e8e387ab59e1" providerId="ADAL" clId="{0D2FEE5B-63B2-4EAC-A060-69D41738EBF1}" dt="2023-07-12T07:46:51.332" v="5248" actId="14100"/>
          <ac:spMkLst>
            <pc:docMk/>
            <pc:sldMk cId="993552463" sldId="265"/>
            <ac:spMk id="12" creationId="{2B162FBD-E727-A020-5DB0-926A7D616657}"/>
          </ac:spMkLst>
        </pc:spChg>
        <pc:spChg chg="add mod">
          <ac:chgData name="Andrea Crnković" userId="56356317-2087-452b-982a-e8e387ab59e1" providerId="ADAL" clId="{0D2FEE5B-63B2-4EAC-A060-69D41738EBF1}" dt="2023-07-12T07:47:51.040" v="5254" actId="20577"/>
          <ac:spMkLst>
            <pc:docMk/>
            <pc:sldMk cId="993552463" sldId="265"/>
            <ac:spMk id="13" creationId="{7386DD1E-513C-5287-97A8-4A780173D7C1}"/>
          </ac:spMkLst>
        </pc:spChg>
        <pc:graphicFrameChg chg="add del mod">
          <ac:chgData name="Andrea Crnković" userId="56356317-2087-452b-982a-e8e387ab59e1" providerId="ADAL" clId="{0D2FEE5B-63B2-4EAC-A060-69D41738EBF1}" dt="2023-07-12T07:31:47.859" v="4760"/>
          <ac:graphicFrameMkLst>
            <pc:docMk/>
            <pc:sldMk cId="993552463" sldId="265"/>
            <ac:graphicFrameMk id="10" creationId="{883831A0-A1C7-BF71-BDD4-EEA29C24C271}"/>
          </ac:graphicFrameMkLst>
        </pc:graphicFrameChg>
        <pc:graphicFrameChg chg="add mod modGraphic">
          <ac:chgData name="Andrea Crnković" userId="56356317-2087-452b-982a-e8e387ab59e1" providerId="ADAL" clId="{0D2FEE5B-63B2-4EAC-A060-69D41738EBF1}" dt="2023-07-12T07:33:36.932" v="4776" actId="14100"/>
          <ac:graphicFrameMkLst>
            <pc:docMk/>
            <pc:sldMk cId="993552463" sldId="265"/>
            <ac:graphicFrameMk id="11" creationId="{37B0F74C-5E1A-1BAD-DA45-E6ED1FF88CD3}"/>
          </ac:graphicFrameMkLst>
        </pc:graphicFrameChg>
        <pc:picChg chg="add del">
          <ac:chgData name="Andrea Crnković" userId="56356317-2087-452b-982a-e8e387ab59e1" providerId="ADAL" clId="{0D2FEE5B-63B2-4EAC-A060-69D41738EBF1}" dt="2023-07-12T07:34:17.789" v="4783" actId="478"/>
          <ac:picMkLst>
            <pc:docMk/>
            <pc:sldMk cId="993552463" sldId="265"/>
            <ac:picMk id="4" creationId="{7AB52835-B9E6-36F5-D31C-3DEB395E4895}"/>
          </ac:picMkLst>
        </pc:picChg>
      </pc:sldChg>
      <pc:sldChg chg="new del">
        <pc:chgData name="Andrea Crnković" userId="56356317-2087-452b-982a-e8e387ab59e1" providerId="ADAL" clId="{0D2FEE5B-63B2-4EAC-A060-69D41738EBF1}" dt="2023-07-12T06:45:52.038" v="4698" actId="680"/>
        <pc:sldMkLst>
          <pc:docMk/>
          <pc:sldMk cId="1103749800" sldId="265"/>
        </pc:sldMkLst>
      </pc:sldChg>
      <pc:sldChg chg="add del">
        <pc:chgData name="Andrea Crnković" userId="56356317-2087-452b-982a-e8e387ab59e1" providerId="ADAL" clId="{0D2FEE5B-63B2-4EAC-A060-69D41738EBF1}" dt="2023-07-12T07:48:53.964" v="5258" actId="2890"/>
        <pc:sldMkLst>
          <pc:docMk/>
          <pc:sldMk cId="943966432" sldId="266"/>
        </pc:sldMkLst>
      </pc:sldChg>
      <pc:sldChg chg="addSp delSp modSp add mod">
        <pc:chgData name="Andrea Crnković" userId="56356317-2087-452b-982a-e8e387ab59e1" providerId="ADAL" clId="{0D2FEE5B-63B2-4EAC-A060-69D41738EBF1}" dt="2023-07-12T10:24:11.940" v="7119" actId="27918"/>
        <pc:sldMkLst>
          <pc:docMk/>
          <pc:sldMk cId="1901466864" sldId="266"/>
        </pc:sldMkLst>
        <pc:spChg chg="mod">
          <ac:chgData name="Andrea Crnković" userId="56356317-2087-452b-982a-e8e387ab59e1" providerId="ADAL" clId="{0D2FEE5B-63B2-4EAC-A060-69D41738EBF1}" dt="2023-07-12T08:36:47.110" v="6131" actId="14100"/>
          <ac:spMkLst>
            <pc:docMk/>
            <pc:sldMk cId="1901466864" sldId="266"/>
            <ac:spMk id="2" creationId="{1D0B6310-3559-26D7-BBF6-4245847B7207}"/>
          </ac:spMkLst>
        </pc:spChg>
        <pc:spChg chg="add mod">
          <ac:chgData name="Andrea Crnković" userId="56356317-2087-452b-982a-e8e387ab59e1" providerId="ADAL" clId="{0D2FEE5B-63B2-4EAC-A060-69D41738EBF1}" dt="2023-07-12T09:18:51.312" v="6399" actId="20577"/>
          <ac:spMkLst>
            <pc:docMk/>
            <pc:sldMk cId="1901466864" sldId="266"/>
            <ac:spMk id="5" creationId="{18BE0AFB-0FF0-31F1-4AC1-6AA7172F27C7}"/>
          </ac:spMkLst>
        </pc:spChg>
        <pc:spChg chg="del">
          <ac:chgData name="Andrea Crnković" userId="56356317-2087-452b-982a-e8e387ab59e1" providerId="ADAL" clId="{0D2FEE5B-63B2-4EAC-A060-69D41738EBF1}" dt="2023-07-12T08:42:20.529" v="6188" actId="478"/>
          <ac:spMkLst>
            <pc:docMk/>
            <pc:sldMk cId="1901466864" sldId="266"/>
            <ac:spMk id="8" creationId="{56971C0C-6C4E-1B9B-78A3-3AACCCFE4993}"/>
          </ac:spMkLst>
        </pc:spChg>
        <pc:spChg chg="del mod">
          <ac:chgData name="Andrea Crnković" userId="56356317-2087-452b-982a-e8e387ab59e1" providerId="ADAL" clId="{0D2FEE5B-63B2-4EAC-A060-69D41738EBF1}" dt="2023-07-12T08:42:17.419" v="6187" actId="478"/>
          <ac:spMkLst>
            <pc:docMk/>
            <pc:sldMk cId="1901466864" sldId="266"/>
            <ac:spMk id="9" creationId="{A9692452-2CE2-6F36-9378-B890D393F83A}"/>
          </ac:spMkLst>
        </pc:spChg>
        <pc:spChg chg="add del mod">
          <ac:chgData name="Andrea Crnković" userId="56356317-2087-452b-982a-e8e387ab59e1" providerId="ADAL" clId="{0D2FEE5B-63B2-4EAC-A060-69D41738EBF1}" dt="2023-07-12T09:13:24.222" v="6249"/>
          <ac:spMkLst>
            <pc:docMk/>
            <pc:sldMk cId="1901466864" sldId="266"/>
            <ac:spMk id="11" creationId="{27DF35A6-DBBF-1ECF-5906-60460C9E3D84}"/>
          </ac:spMkLst>
        </pc:spChg>
        <pc:spChg chg="add mod">
          <ac:chgData name="Andrea Crnković" userId="56356317-2087-452b-982a-e8e387ab59e1" providerId="ADAL" clId="{0D2FEE5B-63B2-4EAC-A060-69D41738EBF1}" dt="2023-07-12T09:19:35.025" v="6406" actId="14100"/>
          <ac:spMkLst>
            <pc:docMk/>
            <pc:sldMk cId="1901466864" sldId="266"/>
            <ac:spMk id="14" creationId="{7584571E-64F2-1463-DCF8-75725EFED9BC}"/>
          </ac:spMkLst>
        </pc:spChg>
        <pc:graphicFrameChg chg="add mod">
          <ac:chgData name="Andrea Crnković" userId="56356317-2087-452b-982a-e8e387ab59e1" providerId="ADAL" clId="{0D2FEE5B-63B2-4EAC-A060-69D41738EBF1}" dt="2023-07-12T09:19:22.617" v="6404" actId="14100"/>
          <ac:graphicFrameMkLst>
            <pc:docMk/>
            <pc:sldMk cId="1901466864" sldId="266"/>
            <ac:graphicFrameMk id="7" creationId="{AFEC4A14-58DF-64F2-4ADC-44F06969B54B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2T09:13:24.219" v="6247"/>
          <ac:graphicFrameMkLst>
            <pc:docMk/>
            <pc:sldMk cId="1901466864" sldId="266"/>
            <ac:graphicFrameMk id="12" creationId="{AAA53A2D-5B9F-FAD8-E1AD-BE27959DF045}"/>
          </ac:graphicFrameMkLst>
        </pc:graphicFrameChg>
        <pc:graphicFrameChg chg="add mod modGraphic">
          <ac:chgData name="Andrea Crnković" userId="56356317-2087-452b-982a-e8e387ab59e1" providerId="ADAL" clId="{0D2FEE5B-63B2-4EAC-A060-69D41738EBF1}" dt="2023-07-12T09:19:56.060" v="6407" actId="14100"/>
          <ac:graphicFrameMkLst>
            <pc:docMk/>
            <pc:sldMk cId="1901466864" sldId="266"/>
            <ac:graphicFrameMk id="13" creationId="{2DBF5080-0E06-4DA3-DB0A-010DBD03094B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2T09:17:58.895" v="6390"/>
          <ac:graphicFrameMkLst>
            <pc:docMk/>
            <pc:sldMk cId="1901466864" sldId="266"/>
            <ac:graphicFrameMk id="15" creationId="{7299F47B-5DA2-ED93-470C-D1087B7C8A08}"/>
          </ac:graphicFrameMkLst>
        </pc:graphicFrameChg>
      </pc:sldChg>
      <pc:sldChg chg="addSp delSp modSp add mod">
        <pc:chgData name="Andrea Crnković" userId="56356317-2087-452b-982a-e8e387ab59e1" providerId="ADAL" clId="{0D2FEE5B-63B2-4EAC-A060-69D41738EBF1}" dt="2023-07-12T10:29:26.945" v="7500" actId="113"/>
        <pc:sldMkLst>
          <pc:docMk/>
          <pc:sldMk cId="3745741755" sldId="267"/>
        </pc:sldMkLst>
        <pc:spChg chg="mod">
          <ac:chgData name="Andrea Crnković" userId="56356317-2087-452b-982a-e8e387ab59e1" providerId="ADAL" clId="{0D2FEE5B-63B2-4EAC-A060-69D41738EBF1}" dt="2023-07-12T10:07:56.784" v="6465" actId="20577"/>
          <ac:spMkLst>
            <pc:docMk/>
            <pc:sldMk cId="3745741755" sldId="267"/>
            <ac:spMk id="2" creationId="{1D0B6310-3559-26D7-BBF6-4245847B7207}"/>
          </ac:spMkLst>
        </pc:spChg>
        <pc:spChg chg="del mod">
          <ac:chgData name="Andrea Crnković" userId="56356317-2087-452b-982a-e8e387ab59e1" providerId="ADAL" clId="{0D2FEE5B-63B2-4EAC-A060-69D41738EBF1}" dt="2023-07-12T10:08:14.950" v="6470"/>
          <ac:spMkLst>
            <pc:docMk/>
            <pc:sldMk cId="3745741755" sldId="267"/>
            <ac:spMk id="5" creationId="{18BE0AFB-0FF0-31F1-4AC1-6AA7172F27C7}"/>
          </ac:spMkLst>
        </pc:spChg>
        <pc:spChg chg="add mod">
          <ac:chgData name="Andrea Crnković" userId="56356317-2087-452b-982a-e8e387ab59e1" providerId="ADAL" clId="{0D2FEE5B-63B2-4EAC-A060-69D41738EBF1}" dt="2023-07-12T10:24:42.138" v="7126" actId="14100"/>
          <ac:spMkLst>
            <pc:docMk/>
            <pc:sldMk cId="3745741755" sldId="267"/>
            <ac:spMk id="12" creationId="{BEA3CBB3-E347-D3EB-6A4F-2378D0523EB1}"/>
          </ac:spMkLst>
        </pc:spChg>
        <pc:spChg chg="del">
          <ac:chgData name="Andrea Crnković" userId="56356317-2087-452b-982a-e8e387ab59e1" providerId="ADAL" clId="{0D2FEE5B-63B2-4EAC-A060-69D41738EBF1}" dt="2023-07-12T10:08:17.459" v="6471" actId="478"/>
          <ac:spMkLst>
            <pc:docMk/>
            <pc:sldMk cId="3745741755" sldId="267"/>
            <ac:spMk id="14" creationId="{7584571E-64F2-1463-DCF8-75725EFED9BC}"/>
          </ac:spMkLst>
        </pc:spChg>
        <pc:spChg chg="add mod">
          <ac:chgData name="Andrea Crnković" userId="56356317-2087-452b-982a-e8e387ab59e1" providerId="ADAL" clId="{0D2FEE5B-63B2-4EAC-A060-69D41738EBF1}" dt="2023-07-12T10:28:00.928" v="7341" actId="14100"/>
          <ac:spMkLst>
            <pc:docMk/>
            <pc:sldMk cId="3745741755" sldId="267"/>
            <ac:spMk id="15" creationId="{69E38272-59A4-72E6-48AE-7B43ACF157F6}"/>
          </ac:spMkLst>
        </pc:spChg>
        <pc:spChg chg="add mod">
          <ac:chgData name="Andrea Crnković" userId="56356317-2087-452b-982a-e8e387ab59e1" providerId="ADAL" clId="{0D2FEE5B-63B2-4EAC-A060-69D41738EBF1}" dt="2023-07-12T10:29:26.945" v="7500" actId="113"/>
          <ac:spMkLst>
            <pc:docMk/>
            <pc:sldMk cId="3745741755" sldId="267"/>
            <ac:spMk id="16" creationId="{411F5FFB-6B39-050F-1690-B4D2036E757C}"/>
          </ac:spMkLst>
        </pc:spChg>
        <pc:graphicFrameChg chg="del">
          <ac:chgData name="Andrea Crnković" userId="56356317-2087-452b-982a-e8e387ab59e1" providerId="ADAL" clId="{0D2FEE5B-63B2-4EAC-A060-69D41738EBF1}" dt="2023-07-12T10:08:14.935" v="6468" actId="478"/>
          <ac:graphicFrameMkLst>
            <pc:docMk/>
            <pc:sldMk cId="3745741755" sldId="267"/>
            <ac:graphicFrameMk id="7" creationId="{AFEC4A14-58DF-64F2-4ADC-44F06969B54B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2T10:09:54.887" v="6478" actId="478"/>
          <ac:graphicFrameMkLst>
            <pc:docMk/>
            <pc:sldMk cId="3745741755" sldId="267"/>
            <ac:graphicFrameMk id="8" creationId="{3F3B2F0B-714C-71B5-BA24-443DA516D2B3}"/>
          </ac:graphicFrameMkLst>
        </pc:graphicFrameChg>
        <pc:graphicFrameChg chg="add del mod">
          <ac:chgData name="Andrea Crnković" userId="56356317-2087-452b-982a-e8e387ab59e1" providerId="ADAL" clId="{0D2FEE5B-63B2-4EAC-A060-69D41738EBF1}" dt="2023-07-12T10:10:29.625" v="6485" actId="478"/>
          <ac:graphicFrameMkLst>
            <pc:docMk/>
            <pc:sldMk cId="3745741755" sldId="267"/>
            <ac:graphicFrameMk id="9" creationId="{3F3B2F0B-714C-71B5-BA24-443DA516D2B3}"/>
          </ac:graphicFrameMkLst>
        </pc:graphicFrameChg>
        <pc:graphicFrameChg chg="add mod">
          <ac:chgData name="Andrea Crnković" userId="56356317-2087-452b-982a-e8e387ab59e1" providerId="ADAL" clId="{0D2FEE5B-63B2-4EAC-A060-69D41738EBF1}" dt="2023-07-12T10:13:56.093" v="6511"/>
          <ac:graphicFrameMkLst>
            <pc:docMk/>
            <pc:sldMk cId="3745741755" sldId="267"/>
            <ac:graphicFrameMk id="11" creationId="{3F3B2F0B-714C-71B5-BA24-443DA516D2B3}"/>
          </ac:graphicFrameMkLst>
        </pc:graphicFrameChg>
        <pc:graphicFrameChg chg="del modGraphic">
          <ac:chgData name="Andrea Crnković" userId="56356317-2087-452b-982a-e8e387ab59e1" providerId="ADAL" clId="{0D2FEE5B-63B2-4EAC-A060-69D41738EBF1}" dt="2023-07-12T10:10:44.551" v="6488" actId="478"/>
          <ac:graphicFrameMkLst>
            <pc:docMk/>
            <pc:sldMk cId="3745741755" sldId="267"/>
            <ac:graphicFrameMk id="13" creationId="{2DBF5080-0E06-4DA3-DB0A-010DBD03094B}"/>
          </ac:graphicFrameMkLst>
        </pc:graphicFrameChg>
        <pc:picChg chg="mod">
          <ac:chgData name="Andrea Crnković" userId="56356317-2087-452b-982a-e8e387ab59e1" providerId="ADAL" clId="{0D2FEE5B-63B2-4EAC-A060-69D41738EBF1}" dt="2023-07-12T10:16:30.805" v="6520" actId="1076"/>
          <ac:picMkLst>
            <pc:docMk/>
            <pc:sldMk cId="3745741755" sldId="267"/>
            <ac:picMk id="4" creationId="{7AB52835-B9E6-36F5-D31C-3DEB395E4895}"/>
          </ac:picMkLst>
        </pc:picChg>
      </pc:sldChg>
      <pc:sldChg chg="addSp delSp modSp add mod">
        <pc:chgData name="Andrea Crnković" userId="56356317-2087-452b-982a-e8e387ab59e1" providerId="ADAL" clId="{0D2FEE5B-63B2-4EAC-A060-69D41738EBF1}" dt="2023-07-12T10:58:08.287" v="7852" actId="20577"/>
        <pc:sldMkLst>
          <pc:docMk/>
          <pc:sldMk cId="206119950" sldId="268"/>
        </pc:sldMkLst>
        <pc:spChg chg="mod">
          <ac:chgData name="Andrea Crnković" userId="56356317-2087-452b-982a-e8e387ab59e1" providerId="ADAL" clId="{0D2FEE5B-63B2-4EAC-A060-69D41738EBF1}" dt="2023-07-12T10:51:39" v="7544" actId="20577"/>
          <ac:spMkLst>
            <pc:docMk/>
            <pc:sldMk cId="206119950" sldId="268"/>
            <ac:spMk id="2" creationId="{1D0B6310-3559-26D7-BBF6-4245847B7207}"/>
          </ac:spMkLst>
        </pc:spChg>
        <pc:spChg chg="add mod">
          <ac:chgData name="Andrea Crnković" userId="56356317-2087-452b-982a-e8e387ab59e1" providerId="ADAL" clId="{0D2FEE5B-63B2-4EAC-A060-69D41738EBF1}" dt="2023-07-12T10:57:36.570" v="7815" actId="20577"/>
          <ac:spMkLst>
            <pc:docMk/>
            <pc:sldMk cId="206119950" sldId="268"/>
            <ac:spMk id="7" creationId="{CB14E8A2-633D-3221-92CB-D91C0E1CFC06}"/>
          </ac:spMkLst>
        </pc:spChg>
        <pc:spChg chg="mod">
          <ac:chgData name="Andrea Crnković" userId="56356317-2087-452b-982a-e8e387ab59e1" providerId="ADAL" clId="{0D2FEE5B-63B2-4EAC-A060-69D41738EBF1}" dt="2023-07-12T10:58:08.287" v="7852" actId="20577"/>
          <ac:spMkLst>
            <pc:docMk/>
            <pc:sldMk cId="206119950" sldId="268"/>
            <ac:spMk id="12" creationId="{BEA3CBB3-E347-D3EB-6A4F-2378D0523EB1}"/>
          </ac:spMkLst>
        </pc:spChg>
        <pc:spChg chg="del mod">
          <ac:chgData name="Andrea Crnković" userId="56356317-2087-452b-982a-e8e387ab59e1" providerId="ADAL" clId="{0D2FEE5B-63B2-4EAC-A060-69D41738EBF1}" dt="2023-07-12T10:54:51.275" v="7710" actId="478"/>
          <ac:spMkLst>
            <pc:docMk/>
            <pc:sldMk cId="206119950" sldId="268"/>
            <ac:spMk id="15" creationId="{69E38272-59A4-72E6-48AE-7B43ACF157F6}"/>
          </ac:spMkLst>
        </pc:spChg>
        <pc:spChg chg="del">
          <ac:chgData name="Andrea Crnković" userId="56356317-2087-452b-982a-e8e387ab59e1" providerId="ADAL" clId="{0D2FEE5B-63B2-4EAC-A060-69D41738EBF1}" dt="2023-07-12T10:54:55.839" v="7711" actId="478"/>
          <ac:spMkLst>
            <pc:docMk/>
            <pc:sldMk cId="206119950" sldId="268"/>
            <ac:spMk id="16" creationId="{411F5FFB-6B39-050F-1690-B4D2036E757C}"/>
          </ac:spMkLst>
        </pc:spChg>
        <pc:graphicFrameChg chg="mod">
          <ac:chgData name="Andrea Crnković" userId="56356317-2087-452b-982a-e8e387ab59e1" providerId="ADAL" clId="{0D2FEE5B-63B2-4EAC-A060-69D41738EBF1}" dt="2023-07-12T10:55:21.893" v="7715" actId="14100"/>
          <ac:graphicFrameMkLst>
            <pc:docMk/>
            <pc:sldMk cId="206119950" sldId="268"/>
            <ac:graphicFrameMk id="3" creationId="{74D94B48-D11A-80EA-6CB6-5B034016D79D}"/>
          </ac:graphicFrameMkLst>
        </pc:graphicFrameChg>
        <pc:graphicFrameChg chg="add mod">
          <ac:chgData name="Andrea Crnković" userId="56356317-2087-452b-982a-e8e387ab59e1" providerId="ADAL" clId="{0D2FEE5B-63B2-4EAC-A060-69D41738EBF1}" dt="2023-07-12T10:52:49.349" v="7562" actId="14100"/>
          <ac:graphicFrameMkLst>
            <pc:docMk/>
            <pc:sldMk cId="206119950" sldId="268"/>
            <ac:graphicFrameMk id="5" creationId="{E46CD154-B4A6-AB5D-0E2C-D67050847EE8}"/>
          </ac:graphicFrameMkLst>
        </pc:graphicFrameChg>
        <pc:graphicFrameChg chg="del">
          <ac:chgData name="Andrea Crnković" userId="56356317-2087-452b-982a-e8e387ab59e1" providerId="ADAL" clId="{0D2FEE5B-63B2-4EAC-A060-69D41738EBF1}" dt="2023-07-12T10:51:46.134" v="7545" actId="478"/>
          <ac:graphicFrameMkLst>
            <pc:docMk/>
            <pc:sldMk cId="206119950" sldId="268"/>
            <ac:graphicFrameMk id="11" creationId="{3F3B2F0B-714C-71B5-BA24-443DA516D2B3}"/>
          </ac:graphicFrameMkLst>
        </pc:graphicFrameChg>
      </pc:sldChg>
      <pc:sldChg chg="addSp delSp modSp add mod">
        <pc:chgData name="Andrea Crnković" userId="56356317-2087-452b-982a-e8e387ab59e1" providerId="ADAL" clId="{0D2FEE5B-63B2-4EAC-A060-69D41738EBF1}" dt="2023-07-14T08:30:01.662" v="8182" actId="14100"/>
        <pc:sldMkLst>
          <pc:docMk/>
          <pc:sldMk cId="3343558250" sldId="269"/>
        </pc:sldMkLst>
        <pc:spChg chg="mod">
          <ac:chgData name="Andrea Crnković" userId="56356317-2087-452b-982a-e8e387ab59e1" providerId="ADAL" clId="{0D2FEE5B-63B2-4EAC-A060-69D41738EBF1}" dt="2023-07-14T08:28:22.874" v="8165" actId="20577"/>
          <ac:spMkLst>
            <pc:docMk/>
            <pc:sldMk cId="3343558250" sldId="269"/>
            <ac:spMk id="2" creationId="{1D0B6310-3559-26D7-BBF6-4245847B7207}"/>
          </ac:spMkLst>
        </pc:spChg>
        <pc:spChg chg="del">
          <ac:chgData name="Andrea Crnković" userId="56356317-2087-452b-982a-e8e387ab59e1" providerId="ADAL" clId="{0D2FEE5B-63B2-4EAC-A060-69D41738EBF1}" dt="2023-07-12T10:59:17.966" v="7881" actId="478"/>
          <ac:spMkLst>
            <pc:docMk/>
            <pc:sldMk cId="3343558250" sldId="269"/>
            <ac:spMk id="7" creationId="{CB14E8A2-633D-3221-92CB-D91C0E1CFC06}"/>
          </ac:spMkLst>
        </pc:spChg>
        <pc:spChg chg="add mod">
          <ac:chgData name="Andrea Crnković" userId="56356317-2087-452b-982a-e8e387ab59e1" providerId="ADAL" clId="{0D2FEE5B-63B2-4EAC-A060-69D41738EBF1}" dt="2023-07-14T08:30:01.662" v="8182" actId="14100"/>
          <ac:spMkLst>
            <pc:docMk/>
            <pc:sldMk cId="3343558250" sldId="269"/>
            <ac:spMk id="8" creationId="{96EC9EFA-0CFE-E569-8ED1-273B32540313}"/>
          </ac:spMkLst>
        </pc:spChg>
        <pc:spChg chg="del">
          <ac:chgData name="Andrea Crnković" userId="56356317-2087-452b-982a-e8e387ab59e1" providerId="ADAL" clId="{0D2FEE5B-63B2-4EAC-A060-69D41738EBF1}" dt="2023-07-12T10:59:20.908" v="7882" actId="478"/>
          <ac:spMkLst>
            <pc:docMk/>
            <pc:sldMk cId="3343558250" sldId="269"/>
            <ac:spMk id="12" creationId="{BEA3CBB3-E347-D3EB-6A4F-2378D0523EB1}"/>
          </ac:spMkLst>
        </pc:spChg>
        <pc:graphicFrameChg chg="mod">
          <ac:chgData name="Andrea Crnković" userId="56356317-2087-452b-982a-e8e387ab59e1" providerId="ADAL" clId="{0D2FEE5B-63B2-4EAC-A060-69D41738EBF1}" dt="2023-07-12T11:03:06.698" v="8082" actId="14100"/>
          <ac:graphicFrameMkLst>
            <pc:docMk/>
            <pc:sldMk cId="3343558250" sldId="269"/>
            <ac:graphicFrameMk id="3" creationId="{74D94B48-D11A-80EA-6CB6-5B034016D79D}"/>
          </ac:graphicFrameMkLst>
        </pc:graphicFrameChg>
        <pc:graphicFrameChg chg="mod">
          <ac:chgData name="Andrea Crnković" userId="56356317-2087-452b-982a-e8e387ab59e1" providerId="ADAL" clId="{0D2FEE5B-63B2-4EAC-A060-69D41738EBF1}" dt="2023-07-12T11:02:27.602" v="8074" actId="14100"/>
          <ac:graphicFrameMkLst>
            <pc:docMk/>
            <pc:sldMk cId="3343558250" sldId="269"/>
            <ac:graphicFrameMk id="5" creationId="{E46CD154-B4A6-AB5D-0E2C-D67050847EE8}"/>
          </ac:graphicFrameMkLst>
        </pc:graphicFrameChg>
        <pc:picChg chg="mod">
          <ac:chgData name="Andrea Crnković" userId="56356317-2087-452b-982a-e8e387ab59e1" providerId="ADAL" clId="{0D2FEE5B-63B2-4EAC-A060-69D41738EBF1}" dt="2023-07-12T10:59:25.520" v="7883" actId="1076"/>
          <ac:picMkLst>
            <pc:docMk/>
            <pc:sldMk cId="3343558250" sldId="269"/>
            <ac:picMk id="4" creationId="{7AB52835-B9E6-36F5-D31C-3DEB395E4895}"/>
          </ac:picMkLst>
        </pc:picChg>
      </pc:sldChg>
      <pc:sldChg chg="add">
        <pc:chgData name="Andrea Crnković" userId="56356317-2087-452b-982a-e8e387ab59e1" providerId="ADAL" clId="{0D2FEE5B-63B2-4EAC-A060-69D41738EBF1}" dt="2023-07-14T08:23:41.126" v="8120" actId="2890"/>
        <pc:sldMkLst>
          <pc:docMk/>
          <pc:sldMk cId="1819645884" sldId="27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759-4C8B-B2E5-85A9E95624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759-4C8B-B2E5-85A9E95624B5}"/>
              </c:ext>
            </c:extLst>
          </c:dPt>
          <c:cat>
            <c:strRef>
              <c:f>'6 7 8'!$B$16:$B$17</c:f>
              <c:strCache>
                <c:ptCount val="2"/>
                <c:pt idx="0">
                  <c:v>Prihodi Grad Osijek 77,9%</c:v>
                </c:pt>
                <c:pt idx="1">
                  <c:v>Prihodi proračunski korisnici 22,1%</c:v>
                </c:pt>
              </c:strCache>
            </c:strRef>
          </c:cat>
          <c:val>
            <c:numRef>
              <c:f>'6 7 8'!$C$16:$C$17</c:f>
              <c:numCache>
                <c:formatCode>#,##0.00</c:formatCode>
                <c:ptCount val="2"/>
                <c:pt idx="0">
                  <c:v>801488620.18999994</c:v>
                </c:pt>
                <c:pt idx="1">
                  <c:v>227485485.16000003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59-4C8B-B2E5-85A9E9562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plan 2022.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'rashodi 2'!$A$2:$A$14</c:f>
              <c:strCache>
                <c:ptCount val="13"/>
                <c:pt idx="0">
                  <c:v>URED GRADONAČELNIKA</c:v>
                </c:pt>
                <c:pt idx="1">
                  <c:v>URED GRADA</c:v>
                </c:pt>
                <c:pt idx="2">
                  <c:v>UPRAVNI ODJEL ZA KOMUNALNO GOSPODARSTVO, PROMET I MJESNU SAMOUPRAVU </c:v>
                </c:pt>
                <c:pt idx="3">
                  <c:v>UPRAVNI ODJEL ZA GOSPODARSTVO</c:v>
                </c:pt>
                <c:pt idx="4">
                  <c:v>UPRAVNI ODJEL ZA DRUŠTVENE DJELATNOSTI</c:v>
                </c:pt>
                <c:pt idx="5">
                  <c:v>UPRAVNI ODJEL ZA PROGRAME  EUROPSKE UNIJE  </c:v>
                </c:pt>
                <c:pt idx="6">
                  <c:v>UPRAVNI ODJEL ZA FINANCIJE I NABAVU</c:v>
                </c:pt>
                <c:pt idx="7">
                  <c:v>UPRAVNI ODJEL ZA SOCIJALNU ZAŠTITU, UMIROVLJENIKE I ZDRAVSTVO</c:v>
                </c:pt>
                <c:pt idx="8">
                  <c:v>UPRAVNI ODJEL ZA URBANIZAM</c:v>
                </c:pt>
                <c:pt idx="9">
                  <c:v>UPRAVNI ODJEL ZA GOSPODARENJE IMOVINOM I VLASNIČKO-PRAVNE ODNOSE</c:v>
                </c:pt>
                <c:pt idx="10">
                  <c:v>UPRAVNI ODJEL ZA GRADITELJSTVO, ENERGETSKU UČINKOVITOST I ZAŠTITU OKOLIŠA</c:v>
                </c:pt>
                <c:pt idx="11">
                  <c:v>UPRAVNI ODJEL ZA FINANCIJE I FONDOVE EUROPSKE UNIJE</c:v>
                </c:pt>
                <c:pt idx="12">
                  <c:v>UPRAVNI ODJEL ZA PROSTORNO UREĐENJE, GRADITELJSTVO I ZAŠTITU OKOLIŠA</c:v>
                </c:pt>
              </c:strCache>
            </c:strRef>
          </c:cat>
          <c:val>
            <c:numRef>
              <c:f>'rashodi 2'!$B$2:$B$14</c:f>
              <c:numCache>
                <c:formatCode>#,##0.00</c:formatCode>
                <c:ptCount val="13"/>
                <c:pt idx="0">
                  <c:v>6804800</c:v>
                </c:pt>
                <c:pt idx="1">
                  <c:v>7923858</c:v>
                </c:pt>
                <c:pt idx="2">
                  <c:v>102810268</c:v>
                </c:pt>
                <c:pt idx="3">
                  <c:v>58073765</c:v>
                </c:pt>
                <c:pt idx="4">
                  <c:v>412931694</c:v>
                </c:pt>
                <c:pt idx="5">
                  <c:v>78648136</c:v>
                </c:pt>
                <c:pt idx="6">
                  <c:v>184116926</c:v>
                </c:pt>
                <c:pt idx="7">
                  <c:v>20300050</c:v>
                </c:pt>
                <c:pt idx="8">
                  <c:v>717833</c:v>
                </c:pt>
                <c:pt idx="9">
                  <c:v>29429636</c:v>
                </c:pt>
                <c:pt idx="10">
                  <c:v>117337171</c:v>
                </c:pt>
                <c:pt idx="11">
                  <c:v>16590723</c:v>
                </c:pt>
                <c:pt idx="12">
                  <c:v>18850979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33-4577-90D0-ACF1A7CB26FA}"/>
            </c:ext>
          </c:extLst>
        </c:ser>
        <c:ser>
          <c:idx val="1"/>
          <c:order val="1"/>
          <c:tx>
            <c:v>izvršenje 2022.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'rashodi 2'!$A$2:$A$14</c:f>
              <c:strCache>
                <c:ptCount val="13"/>
                <c:pt idx="0">
                  <c:v>URED GRADONAČELNIKA</c:v>
                </c:pt>
                <c:pt idx="1">
                  <c:v>URED GRADA</c:v>
                </c:pt>
                <c:pt idx="2">
                  <c:v>UPRAVNI ODJEL ZA KOMUNALNO GOSPODARSTVO, PROMET I MJESNU SAMOUPRAVU </c:v>
                </c:pt>
                <c:pt idx="3">
                  <c:v>UPRAVNI ODJEL ZA GOSPODARSTVO</c:v>
                </c:pt>
                <c:pt idx="4">
                  <c:v>UPRAVNI ODJEL ZA DRUŠTVENE DJELATNOSTI</c:v>
                </c:pt>
                <c:pt idx="5">
                  <c:v>UPRAVNI ODJEL ZA PROGRAME  EUROPSKE UNIJE  </c:v>
                </c:pt>
                <c:pt idx="6">
                  <c:v>UPRAVNI ODJEL ZA FINANCIJE I NABAVU</c:v>
                </c:pt>
                <c:pt idx="7">
                  <c:v>UPRAVNI ODJEL ZA SOCIJALNU ZAŠTITU, UMIROVLJENIKE I ZDRAVSTVO</c:v>
                </c:pt>
                <c:pt idx="8">
                  <c:v>UPRAVNI ODJEL ZA URBANIZAM</c:v>
                </c:pt>
                <c:pt idx="9">
                  <c:v>UPRAVNI ODJEL ZA GOSPODARENJE IMOVINOM I VLASNIČKO-PRAVNE ODNOSE</c:v>
                </c:pt>
                <c:pt idx="10">
                  <c:v>UPRAVNI ODJEL ZA GRADITELJSTVO, ENERGETSKU UČINKOVITOST I ZAŠTITU OKOLIŠA</c:v>
                </c:pt>
                <c:pt idx="11">
                  <c:v>UPRAVNI ODJEL ZA FINANCIJE I FONDOVE EUROPSKE UNIJE</c:v>
                </c:pt>
                <c:pt idx="12">
                  <c:v>UPRAVNI ODJEL ZA PROSTORNO UREĐENJE, GRADITELJSTVO I ZAŠTITU OKOLIŠA</c:v>
                </c:pt>
              </c:strCache>
            </c:strRef>
          </c:cat>
          <c:val>
            <c:numRef>
              <c:f>'rashodi 2'!$C$2:$C$14</c:f>
              <c:numCache>
                <c:formatCode>#,##0.00</c:formatCode>
                <c:ptCount val="13"/>
                <c:pt idx="0">
                  <c:v>6049373.4100000001</c:v>
                </c:pt>
                <c:pt idx="1">
                  <c:v>6759559.6799999997</c:v>
                </c:pt>
                <c:pt idx="2">
                  <c:v>96591008.379999995</c:v>
                </c:pt>
                <c:pt idx="3">
                  <c:v>54631303.43</c:v>
                </c:pt>
                <c:pt idx="4">
                  <c:v>391099902.23000002</c:v>
                </c:pt>
                <c:pt idx="5">
                  <c:v>71130989.799999997</c:v>
                </c:pt>
                <c:pt idx="6">
                  <c:v>182205638.31999999</c:v>
                </c:pt>
                <c:pt idx="7">
                  <c:v>17243883.899999999</c:v>
                </c:pt>
                <c:pt idx="8">
                  <c:v>225488.78</c:v>
                </c:pt>
                <c:pt idx="9">
                  <c:v>27853140.859999999</c:v>
                </c:pt>
                <c:pt idx="10">
                  <c:v>109502666.14</c:v>
                </c:pt>
                <c:pt idx="11">
                  <c:v>11984943.119999999</c:v>
                </c:pt>
                <c:pt idx="12">
                  <c:v>9628590.9199999999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33-4577-90D0-ACF1A7CB26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1915952"/>
        <c:axId val="301916912"/>
      </c:barChart>
      <c:catAx>
        <c:axId val="301915952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endParaRPr lang="sr-Latn-RS"/>
          </a:p>
        </c:txPr>
        <c:crossAx val="301916912"/>
        <c:crosses val="autoZero"/>
        <c:auto val="1"/>
        <c:lblAlgn val="ctr"/>
        <c:lblOffset val="100"/>
        <c:noMultiLvlLbl val="0"/>
      </c:catAx>
      <c:valAx>
        <c:axId val="301916912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191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noFill/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19-42A3-8A52-872484106E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D19-42A3-8A52-872484106E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D19-42A3-8A52-872484106ED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D19-42A3-8A52-872484106ED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D19-42A3-8A52-872484106ED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D19-42A3-8A52-872484106ED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D19-42A3-8A52-872484106ED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D19-42A3-8A52-872484106ED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D19-42A3-8A52-872484106ED5}"/>
              </c:ext>
            </c:extLst>
          </c:dPt>
          <c:cat>
            <c:strRef>
              <c:f>List5!$A$2:$A$10</c:f>
              <c:strCache>
                <c:ptCount val="9"/>
                <c:pt idx="0">
                  <c:v>Opće javne usluge, 10,5%</c:v>
                </c:pt>
                <c:pt idx="1">
                  <c:v>Javni red i sigurnost, 2,5%</c:v>
                </c:pt>
                <c:pt idx="2">
                  <c:v>Ekonomski poslovi, 8,8%</c:v>
                </c:pt>
                <c:pt idx="3">
                  <c:v>Zaštita okoliša, 3,5%</c:v>
                </c:pt>
                <c:pt idx="4">
                  <c:v>Usluge unapređenja stanovanja i zajednice, 23,4%</c:v>
                </c:pt>
                <c:pt idx="5">
                  <c:v>Zdravstvo, 0,3%</c:v>
                </c:pt>
                <c:pt idx="6">
                  <c:v>Rekreacija, kultura i religija, 14,5%</c:v>
                </c:pt>
                <c:pt idx="7">
                  <c:v>Obrazovanje, 34,7%</c:v>
                </c:pt>
                <c:pt idx="8">
                  <c:v>Socijalna zaštita, 1,7%</c:v>
                </c:pt>
              </c:strCache>
            </c:strRef>
          </c:cat>
          <c:val>
            <c:numRef>
              <c:f>List5!$B$2:$B$10</c:f>
              <c:numCache>
                <c:formatCode>#,##0.00</c:formatCode>
                <c:ptCount val="9"/>
                <c:pt idx="0">
                  <c:v>89480400.870000005</c:v>
                </c:pt>
                <c:pt idx="1">
                  <c:v>21244319.260000002</c:v>
                </c:pt>
                <c:pt idx="2">
                  <c:v>74675497.939999998</c:v>
                </c:pt>
                <c:pt idx="3">
                  <c:v>29870097.43</c:v>
                </c:pt>
                <c:pt idx="4">
                  <c:v>198589497.34</c:v>
                </c:pt>
                <c:pt idx="5">
                  <c:v>2869561.07</c:v>
                </c:pt>
                <c:pt idx="6">
                  <c:v>122942889.15000001</c:v>
                </c:pt>
                <c:pt idx="7">
                  <c:v>294889225.02999997</c:v>
                </c:pt>
                <c:pt idx="8">
                  <c:v>14374322.83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D19-42A3-8A52-872484106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D6C-457E-BB55-09333AD348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D6C-457E-BB55-09333AD348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D6C-457E-BB55-09333AD348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D6C-457E-BB55-09333AD348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D6C-457E-BB55-09333AD348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D6C-457E-BB55-09333AD348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D6C-457E-BB55-09333AD34870}"/>
              </c:ext>
            </c:extLst>
          </c:dPt>
          <c:cat>
            <c:strRef>
              <c:f>izvori!$A$1:$A$7</c:f>
              <c:strCache>
                <c:ptCount val="7"/>
                <c:pt idx="0">
                  <c:v>Opći prihodi i primitci,  41%</c:v>
                </c:pt>
                <c:pt idx="1">
                  <c:v>Vlastiti prihodi, 1%</c:v>
                </c:pt>
                <c:pt idx="2">
                  <c:v>Prihodi za posebne namjene, 12%</c:v>
                </c:pt>
                <c:pt idx="3">
                  <c:v>Pomoći, 28%</c:v>
                </c:pt>
                <c:pt idx="4">
                  <c:v>Donacije, 0%</c:v>
                </c:pt>
                <c:pt idx="5">
                  <c:v>Prihodi od nefinancijske imovine i nadoknade štete s osnova osiguranja, 1%</c:v>
                </c:pt>
                <c:pt idx="6">
                  <c:v>Namjenski primitci od zaduživanja, 18%</c:v>
                </c:pt>
              </c:strCache>
            </c:strRef>
          </c:cat>
          <c:val>
            <c:numRef>
              <c:f>izvori!$B$1:$B$7</c:f>
              <c:numCache>
                <c:formatCode>#,##0.00</c:formatCode>
                <c:ptCount val="7"/>
                <c:pt idx="0">
                  <c:v>422269108.07999998</c:v>
                </c:pt>
                <c:pt idx="1">
                  <c:v>5748903.0300000003</c:v>
                </c:pt>
                <c:pt idx="2">
                  <c:v>119531727.67</c:v>
                </c:pt>
                <c:pt idx="3">
                  <c:v>287067224.44</c:v>
                </c:pt>
                <c:pt idx="4">
                  <c:v>745395.63</c:v>
                </c:pt>
                <c:pt idx="5">
                  <c:v>8224956.6699999999</c:v>
                </c:pt>
                <c:pt idx="6">
                  <c:v>185386789.83000001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D6C-457E-BB55-09333AD34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878-4372-A4CD-FE94A57300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878-4372-A4CD-FE94A57300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878-4372-A4CD-FE94A5730094}"/>
              </c:ext>
            </c:extLst>
          </c:dPt>
          <c:cat>
            <c:strRef>
              <c:f>'rashodi 1'!$B$2:$B$4</c:f>
              <c:strCache>
                <c:ptCount val="3"/>
                <c:pt idx="0">
                  <c:v>Rashodi poslovanja, 65%</c:v>
                </c:pt>
                <c:pt idx="1">
                  <c:v>Rashodi za nabavu neproizvedene dugotrajne imovine, 21%</c:v>
                </c:pt>
                <c:pt idx="2">
                  <c:v>Izdaci za dionice i udjele u glavnici, 14%</c:v>
                </c:pt>
              </c:strCache>
            </c:strRef>
          </c:cat>
          <c:val>
            <c:numRef>
              <c:f>'rashodi 1'!$C$2:$C$4</c:f>
              <c:numCache>
                <c:formatCode>#,##0.00\ _k_n</c:formatCode>
                <c:ptCount val="3"/>
                <c:pt idx="0">
                  <c:v>682437444</c:v>
                </c:pt>
                <c:pt idx="1">
                  <c:v>235076956</c:v>
                </c:pt>
                <c:pt idx="2">
                  <c:v>137021439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5F-4623-A5DA-4BF882F8353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C5F-4623-A5DA-4BF882F835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AC5F-4623-A5DA-4BF882F835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AC5F-4623-A5DA-4BF882F83539}"/>
              </c:ext>
            </c:extLst>
          </c:dPt>
          <c:cat>
            <c:strRef>
              <c:f>'rashodi 1'!$B$2:$B$4</c:f>
              <c:strCache>
                <c:ptCount val="3"/>
                <c:pt idx="0">
                  <c:v>Rashodi poslovanja, 65%</c:v>
                </c:pt>
                <c:pt idx="1">
                  <c:v>Rashodi za nabavu neproizvedene dugotrajne imovine, 21%</c:v>
                </c:pt>
                <c:pt idx="2">
                  <c:v>Izdaci za dionice i udjele u glavnici, 14%</c:v>
                </c:pt>
              </c:strCache>
            </c:strRef>
          </c:cat>
          <c:val>
            <c:numRef>
              <c:f>'rashodi 1'!$D$2:$D$4</c:f>
              <c:numCache>
                <c:formatCode>#,##0.00</c:formatCode>
                <c:ptCount val="3"/>
                <c:pt idx="0">
                  <c:v>639358698.23000002</c:v>
                </c:pt>
                <c:pt idx="1">
                  <c:v>209577112.69</c:v>
                </c:pt>
                <c:pt idx="2">
                  <c:v>135970678.05000001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AC5F-4623-A5DA-4BF882F83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166C-4CDE-C8DE-5BA2-08E7C7194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727D2-0FF6-C659-501B-AD33A8B89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171EF-AC4A-BAF3-5C6E-24C7C0DF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8D8A5-5E15-C599-D19C-0E7381DD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C3D18-0AB0-337E-C40A-C0003B3F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406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2686-BC0A-FA93-741C-764665EB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4BD36-903C-69E0-3494-C8A04B992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6D148-98FA-8854-F84A-7AA99D10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14341-9A43-5FEE-3F55-630D4D996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E2A14-FD77-5425-D5CE-A30625DF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3032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125A33-DDD9-04A6-9ADF-14E354A79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B8C38-7875-C25A-68D5-F218770A0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89907-2C6B-79C6-A5DA-424E527F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B522-2273-CA4A-6DB9-401F59136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8BE67-206D-34FA-CC70-3F05CED3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107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ADF2-D799-B9F4-4E72-6ADE7FBB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6819A-3211-C4AA-9890-E4C45B16F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58D2F-2CC9-79A1-63CF-CA593007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EA4BB-32D3-3386-6B86-5CBDDD07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C3C5-AFEA-688A-D1DA-60BC8DEC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860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018D-09AD-F04B-5CEA-3899D2C8A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F1512-7146-0487-BC2C-A95E298E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18FC6-CC65-AD5C-DE00-0723DEF9F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BB9BA-8078-D32E-0599-76384B41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D3F99-550D-6714-A865-A94146D6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5966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0E483-2F66-8D07-1EAF-D685C51B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3432-8E4A-4756-19C8-FD604F392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E61A6-F1C2-D6DC-1713-9AA6DB68A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4AAE9-F5EE-44BC-39B0-6167177B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D3478-46E4-ECD1-FFFD-45EA0933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EC1BA-A805-B522-BC75-514AE63C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9447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6F3C-C038-CB83-A17B-80D484CD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6CBEC-4344-D96E-DCF0-5C94D0C8E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DB4CD-E4CA-8DB8-2DE7-05166D494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17A614-1911-4D39-B2C5-0BA2729FD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C6F7C-FDA8-1FFC-5F22-59A4C9D226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E521B-91A9-A5E3-F19D-DF7237F1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F138F-25E7-AE93-5BD8-B537DDF8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99F6A-7384-79F8-C112-9D9A627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3637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EF03-8BB2-EEFE-181C-DFB333BD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F3E2E-516B-61E3-37FC-39EEE28B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8ACDE-9BCC-C160-7F32-AC518DA3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D90C68-C2F0-92DC-B747-AB7912F2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5014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5275F-58E0-BCA9-7E49-B1B7C221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E7A3A-43DA-389C-5CC6-A8D648D5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9003C-BBDD-2814-98B5-9812C891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1920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9321C-BC58-2164-3130-B7F650E0F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3BDE3-2AA8-EFE5-8B4F-35FCB76B4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77CCB-0870-9178-3FA0-F955A6ED6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F7D9E-70C0-3626-6A32-4FFF4511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15186-FA27-2FC1-74C4-B8085588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E1D26-B5ED-8148-BF8B-8D4477B7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3872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9FF2-94E6-9CF0-9AC0-B5B40741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C8621B-A504-9E0F-8E9A-A0CD25C3D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297C3-06C7-EBC8-2900-E7E77DD1C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9043F-7AB3-E6EC-DDE3-CB87876A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BDE9A-A677-50BD-8BD3-26CF484D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DB6A2-5E1C-56B8-D994-429B4408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483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EED0E-5222-E66C-4E52-8A3667AB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1FE30-B6E7-F42B-6A5E-9F00DE9AA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4BD65-7911-8577-DB4A-39B0861FE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BED4-5263-404D-B0EC-052B159629D6}" type="datetimeFigureOut">
              <a:rPr lang="en-HR" smtClean="0"/>
              <a:t>07/14/2023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5B19-A777-080E-0848-A6C779651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D1E71-070C-BFA8-3FB3-0182C9725E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9788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7" Type="http://schemas.openxmlformats.org/officeDocument/2006/relationships/hyperlink" Target="https://www.osijek.hr/gradska-uprava/vazni-dokumenti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osijek.hr/proracunski-dokumenti/" TargetMode="Externa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13BA7C-2664-75E6-E7FD-25880E4E888A}"/>
              </a:ext>
            </a:extLst>
          </p:cNvPr>
          <p:cNvSpPr txBox="1"/>
          <p:nvPr/>
        </p:nvSpPr>
        <p:spPr>
          <a:xfrm>
            <a:off x="308918" y="274983"/>
            <a:ext cx="1177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GODIŠNJI IZVJEŠTAJ O IZVRŠENJU PRORAČUNA GRADA OSIJEKA </a:t>
            </a: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ZA 2022.</a:t>
            </a:r>
          </a:p>
          <a:p>
            <a:pPr algn="ctr"/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-Vodič za građane-</a:t>
            </a: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D3FAE861-246C-40DC-3418-9E6DFDE80DFC}"/>
              </a:ext>
            </a:extLst>
          </p:cNvPr>
          <p:cNvSpPr txBox="1"/>
          <p:nvPr/>
        </p:nvSpPr>
        <p:spPr>
          <a:xfrm>
            <a:off x="5251508" y="6224631"/>
            <a:ext cx="1904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  <a:latin typeface="Montserrat" panose="00000500000000000000" pitchFamily="2" charset="-18"/>
              </a:rPr>
              <a:t>Lipanj 2023.</a:t>
            </a:r>
          </a:p>
        </p:txBody>
      </p:sp>
    </p:spTree>
    <p:extLst>
      <p:ext uri="{BB962C8B-B14F-4D97-AF65-F5344CB8AC3E}">
        <p14:creationId xmlns:p14="http://schemas.microsoft.com/office/powerpoint/2010/main" val="306571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I IZDACI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2273417" y="1411920"/>
          <a:ext cx="6761045" cy="3218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18BE0AFB-0FF0-31F1-4AC1-6AA7172F27C7}"/>
              </a:ext>
            </a:extLst>
          </p:cNvPr>
          <p:cNvSpPr txBox="1"/>
          <p:nvPr/>
        </p:nvSpPr>
        <p:spPr>
          <a:xfrm>
            <a:off x="377505" y="904813"/>
            <a:ext cx="10789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Rashodi i izdaci Proračuna Grada Osijeka u 2022. izvršeni su u iznosu od 984.906.488,97 kuna tj. 93,40% u  odnosu na planiranih 1.054.535.839,00 kuna.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 toga, rashodi Grada Osijeka iznose 759.034.835,22 kuna, a rashodi proračunskih korisnika 225.871.653,75 kuna.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AFEC4A14-58DF-64F2-4ADC-44F06969B5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368720"/>
              </p:ext>
            </p:extLst>
          </p:nvPr>
        </p:nvGraphicFramePr>
        <p:xfrm>
          <a:off x="587229" y="1608319"/>
          <a:ext cx="7789855" cy="285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Tablica 12">
            <a:extLst>
              <a:ext uri="{FF2B5EF4-FFF2-40B4-BE49-F238E27FC236}">
                <a16:creationId xmlns:a16="http://schemas.microsoft.com/office/drawing/2014/main" id="{2DBF5080-0E06-4DA3-DB0A-010DBD030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494017"/>
              </p:ext>
            </p:extLst>
          </p:nvPr>
        </p:nvGraphicFramePr>
        <p:xfrm>
          <a:off x="511277" y="4781821"/>
          <a:ext cx="8042787" cy="1648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60141">
                  <a:extLst>
                    <a:ext uri="{9D8B030D-6E8A-4147-A177-3AD203B41FA5}">
                      <a16:colId xmlns:a16="http://schemas.microsoft.com/office/drawing/2014/main" val="3325820513"/>
                    </a:ext>
                  </a:extLst>
                </a:gridCol>
                <a:gridCol w="1626711">
                  <a:extLst>
                    <a:ext uri="{9D8B030D-6E8A-4147-A177-3AD203B41FA5}">
                      <a16:colId xmlns:a16="http://schemas.microsoft.com/office/drawing/2014/main" val="2835559179"/>
                    </a:ext>
                  </a:extLst>
                </a:gridCol>
                <a:gridCol w="1600332">
                  <a:extLst>
                    <a:ext uri="{9D8B030D-6E8A-4147-A177-3AD203B41FA5}">
                      <a16:colId xmlns:a16="http://schemas.microsoft.com/office/drawing/2014/main" val="662885500"/>
                    </a:ext>
                  </a:extLst>
                </a:gridCol>
                <a:gridCol w="955603">
                  <a:extLst>
                    <a:ext uri="{9D8B030D-6E8A-4147-A177-3AD203B41FA5}">
                      <a16:colId xmlns:a16="http://schemas.microsoft.com/office/drawing/2014/main" val="3477740730"/>
                    </a:ext>
                  </a:extLst>
                </a:gridCol>
              </a:tblGrid>
              <a:tr h="3964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Vrsta rashoda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Plan 2022.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Izvršenje 2022.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% izvršenja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86175430"/>
                  </a:ext>
                </a:extLst>
              </a:tr>
              <a:tr h="28107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Rashodi poslovanja, 65%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682.437.444,00  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639.358.698,23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93,69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23176398"/>
                  </a:ext>
                </a:extLst>
              </a:tr>
              <a:tr h="340467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Rashodi za nabavu neproizvedene dugotrajne imovine, 21%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235.076.956,00   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209.577.112,69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89,15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59410924"/>
                  </a:ext>
                </a:extLst>
              </a:tr>
              <a:tr h="28107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Izdaci za dionice i udjele u glavnici, 14%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137.021.439,00   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135.970.678,05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99,23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1083061"/>
                  </a:ext>
                </a:extLst>
              </a:tr>
              <a:tr h="34046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Ukupno rashodi/izdaci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1100" b="1" u="none" strike="noStrike" dirty="0">
                        <a:effectLst/>
                        <a:latin typeface="Montserrat" panose="00000500000000000000" pitchFamily="2" charset="-18"/>
                      </a:endParaRPr>
                    </a:p>
                    <a:p>
                      <a:pPr algn="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1.054.535.839,00   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984.906.488,97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93,40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04010306"/>
                  </a:ext>
                </a:extLst>
              </a:tr>
            </a:tbl>
          </a:graphicData>
        </a:graphic>
      </p:graphicFrame>
      <p:sp>
        <p:nvSpPr>
          <p:cNvPr id="14" name="Pravokutnik: zaobljeni kutovi 13">
            <a:extLst>
              <a:ext uri="{FF2B5EF4-FFF2-40B4-BE49-F238E27FC236}">
                <a16:creationId xmlns:a16="http://schemas.microsoft.com/office/drawing/2014/main" id="{7584571E-64F2-1463-DCF8-75725EFED9BC}"/>
              </a:ext>
            </a:extLst>
          </p:cNvPr>
          <p:cNvSpPr/>
          <p:nvPr/>
        </p:nvSpPr>
        <p:spPr>
          <a:xfrm>
            <a:off x="6597446" y="1816667"/>
            <a:ext cx="4569292" cy="12215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>
                <a:latin typeface="Montserrat" panose="00000500000000000000" pitchFamily="2" charset="-18"/>
              </a:rPr>
              <a:t>Kapitalni rashodi čine 21% ukupnih rashoda što ukazuje na razvojni karakter proračuna</a:t>
            </a:r>
          </a:p>
        </p:txBody>
      </p:sp>
    </p:spTree>
    <p:extLst>
      <p:ext uri="{BB962C8B-B14F-4D97-AF65-F5344CB8AC3E}">
        <p14:creationId xmlns:p14="http://schemas.microsoft.com/office/powerpoint/2010/main" val="1901466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I IZDACI- prema organizacijskoj klasifikaciji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2273417" y="1411920"/>
          <a:ext cx="6761045" cy="3218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fikon 10">
            <a:extLst>
              <a:ext uri="{FF2B5EF4-FFF2-40B4-BE49-F238E27FC236}">
                <a16:creationId xmlns:a16="http://schemas.microsoft.com/office/drawing/2014/main" id="{3F3B2F0B-714C-71B5-BA24-443DA516D2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041636"/>
              </p:ext>
            </p:extLst>
          </p:nvPr>
        </p:nvGraphicFramePr>
        <p:xfrm>
          <a:off x="1538286" y="867515"/>
          <a:ext cx="9115427" cy="3763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BEA3CBB3-E347-D3EB-6A4F-2378D0523EB1}"/>
              </a:ext>
            </a:extLst>
          </p:cNvPr>
          <p:cNvSpPr/>
          <p:nvPr/>
        </p:nvSpPr>
        <p:spPr>
          <a:xfrm>
            <a:off x="377505" y="4706225"/>
            <a:ext cx="8235553" cy="4689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Radi racionalizacije i unaprjeđenja poslovanja, tijekom 2022. izmijenjeno je ustrojstvo upravnih tijela Grada Osijeka</a:t>
            </a:r>
          </a:p>
        </p:txBody>
      </p:sp>
      <p:sp>
        <p:nvSpPr>
          <p:cNvPr id="15" name="Pravokutnik: zaobljeni kutovi 14">
            <a:extLst>
              <a:ext uri="{FF2B5EF4-FFF2-40B4-BE49-F238E27FC236}">
                <a16:creationId xmlns:a16="http://schemas.microsoft.com/office/drawing/2014/main" id="{69E38272-59A4-72E6-48AE-7B43ACF157F6}"/>
              </a:ext>
            </a:extLst>
          </p:cNvPr>
          <p:cNvSpPr/>
          <p:nvPr/>
        </p:nvSpPr>
        <p:spPr>
          <a:xfrm>
            <a:off x="377505" y="5250630"/>
            <a:ext cx="8235552" cy="795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Upravni odjel za urbanizam i Upravni odjel za graditeljstvo, energetsku učinkovitost i zaštitu okoliša spojeni su u </a:t>
            </a:r>
            <a:r>
              <a:rPr lang="hr-HR" sz="1400" b="1" dirty="0">
                <a:latin typeface="Montserrat" panose="00000500000000000000" pitchFamily="2" charset="-18"/>
              </a:rPr>
              <a:t>Upravni odjel za prostorno uređenje, graditeljstvo i zaštitu okoliša</a:t>
            </a:r>
          </a:p>
        </p:txBody>
      </p:sp>
      <p:sp>
        <p:nvSpPr>
          <p:cNvPr id="16" name="Pravokutnik: zaobljeni kutovi 15">
            <a:extLst>
              <a:ext uri="{FF2B5EF4-FFF2-40B4-BE49-F238E27FC236}">
                <a16:creationId xmlns:a16="http://schemas.microsoft.com/office/drawing/2014/main" id="{411F5FFB-6B39-050F-1690-B4D2036E757C}"/>
              </a:ext>
            </a:extLst>
          </p:cNvPr>
          <p:cNvSpPr/>
          <p:nvPr/>
        </p:nvSpPr>
        <p:spPr>
          <a:xfrm>
            <a:off x="377504" y="6121396"/>
            <a:ext cx="8235551" cy="64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Upravni odjel za financije i nabavu te Upravni odjel uza programe Europske unije sada čine </a:t>
            </a:r>
            <a:r>
              <a:rPr lang="hr-HR" sz="1400" b="1" dirty="0">
                <a:latin typeface="Montserrat" panose="00000500000000000000" pitchFamily="2" charset="-18"/>
              </a:rPr>
              <a:t>Upravni odjel za financije i fondove Europske unije</a:t>
            </a:r>
          </a:p>
        </p:txBody>
      </p:sp>
    </p:spTree>
    <p:extLst>
      <p:ext uri="{BB962C8B-B14F-4D97-AF65-F5344CB8AC3E}">
        <p14:creationId xmlns:p14="http://schemas.microsoft.com/office/powerpoint/2010/main" val="3745741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- prema funkcijskoj klasifikaciji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512637"/>
              </p:ext>
            </p:extLst>
          </p:nvPr>
        </p:nvGraphicFramePr>
        <p:xfrm>
          <a:off x="989901" y="1208015"/>
          <a:ext cx="8094895" cy="342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BEA3CBB3-E347-D3EB-6A4F-2378D0523EB1}"/>
              </a:ext>
            </a:extLst>
          </p:cNvPr>
          <p:cNvSpPr/>
          <p:nvPr/>
        </p:nvSpPr>
        <p:spPr>
          <a:xfrm>
            <a:off x="318783" y="5385733"/>
            <a:ext cx="8294276" cy="544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Najveći dio proračuna Grada Osijeka usmjeren je u obrazovanje, kulturu te unaprjeđenje stanovanja i zajednice.</a:t>
            </a:r>
          </a:p>
        </p:txBody>
      </p:sp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6306193"/>
              </p:ext>
            </p:extLst>
          </p:nvPr>
        </p:nvGraphicFramePr>
        <p:xfrm>
          <a:off x="1392571" y="1054717"/>
          <a:ext cx="6912529" cy="3294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CB14E8A2-633D-3221-92CB-D91C0E1CFC06}"/>
              </a:ext>
            </a:extLst>
          </p:cNvPr>
          <p:cNvSpPr/>
          <p:nvPr/>
        </p:nvSpPr>
        <p:spPr>
          <a:xfrm>
            <a:off x="318783" y="4885699"/>
            <a:ext cx="829427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Proračunske rashode  možemo razvrstati prema njihovoj namjeni odnosno funkciji.</a:t>
            </a:r>
          </a:p>
        </p:txBody>
      </p:sp>
    </p:spTree>
    <p:extLst>
      <p:ext uri="{BB962C8B-B14F-4D97-AF65-F5344CB8AC3E}">
        <p14:creationId xmlns:p14="http://schemas.microsoft.com/office/powerpoint/2010/main" val="20611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229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1"/>
            <a:ext cx="98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IZVJEŠTAJ O ZADUŽIVANJU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662123"/>
              </p:ext>
            </p:extLst>
          </p:nvPr>
        </p:nvGraphicFramePr>
        <p:xfrm>
          <a:off x="377505" y="1124125"/>
          <a:ext cx="8707291" cy="3506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146006"/>
              </p:ext>
            </p:extLst>
          </p:nvPr>
        </p:nvGraphicFramePr>
        <p:xfrm>
          <a:off x="520117" y="1208015"/>
          <a:ext cx="7675927" cy="314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kstniOkvir 7">
            <a:extLst>
              <a:ext uri="{FF2B5EF4-FFF2-40B4-BE49-F238E27FC236}">
                <a16:creationId xmlns:a16="http://schemas.microsoft.com/office/drawing/2014/main" id="{96EC9EFA-0CFE-E569-8ED1-273B32540313}"/>
              </a:ext>
            </a:extLst>
          </p:cNvPr>
          <p:cNvSpPr txBox="1"/>
          <p:nvPr/>
        </p:nvSpPr>
        <p:spPr>
          <a:xfrm>
            <a:off x="461394" y="1464550"/>
            <a:ext cx="959700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Ukupne obveze Grada Osijeka temeljem glavnice  realiziranih dugoročnih kredita te danih jamstava trgovačkim društvima u većinskom vlasništvu Grada Osijeka na dan 31.12.2022. iznose 295.938.901,10 kuna.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effectLst/>
              <a:latin typeface="Montserrat" panose="00000500000000000000" pitchFamily="2" charset="-18"/>
              <a:ea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Times New Roman" panose="02020603050405020304" pitchFamily="18" charset="0"/>
              </a:rPr>
              <a:t>U 2022. zaključena su dva ugovora o dugoročnom kreditu za financiranje kapitalnih projekata Grada u razdoblju 2022.-2024. u ukupnom iznosu 95.000.000,00 kuna.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effectLst/>
              <a:latin typeface="Montserrat" panose="00000500000000000000" pitchFamily="2" charset="-18"/>
              <a:ea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Times New Roman" panose="02020603050405020304" pitchFamily="18" charset="0"/>
              </a:rPr>
              <a:t>Izvršeno je refinanciranje neotplaćene glavnice za sedam dugoročnih kredita u ukupnom iznosu 107.443.828,67 kn uz iznimno povoljne uvjete (fiksna nominalna kamatna stopa 0,325%, efektivna kamatna stopa 0,33%).</a:t>
            </a:r>
          </a:p>
          <a:p>
            <a:pPr indent="449580"/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43558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229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1"/>
            <a:ext cx="98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KONTAKTI I INFORMACIJE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377505" y="1124125"/>
          <a:ext cx="8707291" cy="3506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/>
        </p:nvGraphicFramePr>
        <p:xfrm>
          <a:off x="520117" y="1208015"/>
          <a:ext cx="7675927" cy="314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kstniOkvir 7">
            <a:extLst>
              <a:ext uri="{FF2B5EF4-FFF2-40B4-BE49-F238E27FC236}">
                <a16:creationId xmlns:a16="http://schemas.microsoft.com/office/drawing/2014/main" id="{96EC9EFA-0CFE-E569-8ED1-273B32540313}"/>
              </a:ext>
            </a:extLst>
          </p:cNvPr>
          <p:cNvSpPr txBox="1"/>
          <p:nvPr/>
        </p:nvSpPr>
        <p:spPr>
          <a:xfrm>
            <a:off x="461394" y="1464550"/>
            <a:ext cx="81624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 Osijek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Upravni odjel za financije i fondove Europske unije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Odsjek za računovodstvo i proračun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Kuhačeva 9, 31000 Osijek</a:t>
            </a: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Proračunski dokumenti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6"/>
              </a:rPr>
              <a:t>https://www.osijek.hr/proracunski-dokumenti/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7"/>
              </a:rPr>
              <a:t>https://www.osijek.hr/gradska-uprava/vazni-dokumenti/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1964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6448A762-1D1A-D3E3-4DE4-D63EAD9D04B5}"/>
              </a:ext>
            </a:extLst>
          </p:cNvPr>
          <p:cNvSpPr txBox="1"/>
          <p:nvPr/>
        </p:nvSpPr>
        <p:spPr>
          <a:xfrm>
            <a:off x="570451" y="536895"/>
            <a:ext cx="5125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0070C0"/>
                </a:solidFill>
                <a:latin typeface="Montserrat" panose="00000500000000000000" pitchFamily="2" charset="-18"/>
              </a:rPr>
              <a:t>IZVJEŠTAJ O IZVRŠENJU PRORAČUNA</a:t>
            </a:r>
          </a:p>
          <a:p>
            <a:r>
              <a:rPr lang="hr-HR" b="1" dirty="0">
                <a:solidFill>
                  <a:srgbClr val="0070C0"/>
                </a:solidFill>
                <a:latin typeface="Montserrat" panose="00000500000000000000" pitchFamily="2" charset="-18"/>
              </a:rPr>
              <a:t>-Vodič za građane-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56CFAC8E-ED8A-E3C6-A7DB-0B4F24965A4F}"/>
              </a:ext>
            </a:extLst>
          </p:cNvPr>
          <p:cNvSpPr txBox="1"/>
          <p:nvPr/>
        </p:nvSpPr>
        <p:spPr>
          <a:xfrm>
            <a:off x="805343" y="1711354"/>
            <a:ext cx="82463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Na jednostavan i razumljiv način informira građane o ostvarenim prihodima/primicima,  izvršenim rashodima/izdacima te rezultatu poslovanja Grada Osijeka i proračunskih korisnika.  Daje sliku o financijskom položaju i uspješnosti ostvarenja postavljenih ciljeva.</a:t>
            </a:r>
          </a:p>
        </p:txBody>
      </p:sp>
    </p:spTree>
    <p:extLst>
      <p:ext uri="{BB962C8B-B14F-4D97-AF65-F5344CB8AC3E}">
        <p14:creationId xmlns:p14="http://schemas.microsoft.com/office/powerpoint/2010/main" val="307355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SADRŽAJ GODIŠNJEG IZVJEŠTAJA O IZVRŠENJU PRORAČUNA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30" y="1551963"/>
            <a:ext cx="72816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Propisan je odredbom članka 76. Zakona o proračunu, odnosno odredbama članaka 4.-12. Pravilnika o polugodišnjem i godišnjem izvještaju i sadrži: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Opći dio proračuna koji čini Račun prihoda i rashoda i Račun financiranja na razini odjeljka ekonomske klasifikacije,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Posebni dio proračuna po organizacijskoj i programskoj klasifikaciji te razini odjeljka ekonomske klasifikacije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Izvještaj o zaduživanju na domaćem i stranom tržištu novca i kapitala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Izvještaj o korištenju proračunske zalihe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Izvještaj o danim jamstvima i izvršenim otplatama po jamstvima te izvještaj o danim zajmovima i potraživanjima za dane zajmove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Obrazloženje ostvarenja prihoda i primitaka, rashoda i izdataka</a:t>
            </a:r>
          </a:p>
          <a:p>
            <a:pPr marL="342900" indent="-342900">
              <a:buAutoNum type="arabicPeriod"/>
            </a:pPr>
            <a:endParaRPr lang="hr-HR" dirty="0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8F10A95F-EFD0-E3B6-85EA-24D1834AB5CD}"/>
              </a:ext>
            </a:extLst>
          </p:cNvPr>
          <p:cNvSpPr/>
          <p:nvPr/>
        </p:nvSpPr>
        <p:spPr>
          <a:xfrm>
            <a:off x="285226" y="4890782"/>
            <a:ext cx="8539991" cy="494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Upravni odjel za financije i fondove Europske unije</a:t>
            </a:r>
          </a:p>
          <a:p>
            <a:pPr algn="ctr"/>
            <a:r>
              <a:rPr lang="hr-HR" sz="1400" dirty="0">
                <a:latin typeface="Montserrat" panose="00000500000000000000" pitchFamily="2" charset="-18"/>
              </a:rPr>
              <a:t>izrađuje prijedlog godišnjeg izvještaja o izvršenju proračuna i dostavlja ga Gradonačelniku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4AD2D8D5-7DE0-24BC-9F40-1221AE495F60}"/>
              </a:ext>
            </a:extLst>
          </p:cNvPr>
          <p:cNvSpPr/>
          <p:nvPr/>
        </p:nvSpPr>
        <p:spPr>
          <a:xfrm>
            <a:off x="285226" y="5385732"/>
            <a:ext cx="8539990" cy="494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Gradonačelnik Grada Osijeka  </a:t>
            </a:r>
          </a:p>
          <a:p>
            <a:r>
              <a:rPr lang="hr-HR" sz="1400" dirty="0">
                <a:latin typeface="Montserrat" panose="00000500000000000000" pitchFamily="2" charset="-18"/>
              </a:rPr>
              <a:t>podnosi Gradskom vijeću prijedlog godišnjeg izvještaja o izvršenju proračuna na donošenje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B811E987-8E15-07AC-37B1-A2E73201C5F4}"/>
              </a:ext>
            </a:extLst>
          </p:cNvPr>
          <p:cNvSpPr/>
          <p:nvPr/>
        </p:nvSpPr>
        <p:spPr>
          <a:xfrm>
            <a:off x="285226" y="5880682"/>
            <a:ext cx="8539989" cy="494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Gradsko vijeće Grada Osijeka</a:t>
            </a:r>
          </a:p>
          <a:p>
            <a:pPr algn="ctr"/>
            <a:r>
              <a:rPr lang="hr-HR" sz="1400" dirty="0">
                <a:latin typeface="Montserrat" panose="00000500000000000000" pitchFamily="2" charset="-18"/>
              </a:rPr>
              <a:t>donijelo je godišnji izvještaj o izvršenju proračuna na 14. sjednici, 26. svibnja 2023.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32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2022.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551963"/>
            <a:ext cx="968928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Usvojen je na 4. sjednici Gradskog vijeća Grada Osijeka održanoj 29. studenog 2021. i utvrđen u iznosu od 1.087.000,00 kuna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Prve izmjene i dopune Proračuna Grada donesene su na 8. sjednici Gradskog vijeća održanoj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24. svibnja 2022. s Proračunom utvrđenim u iznosu od 1.081.000,00 kuna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Druge izmjene i dopune Proračuna Grada donesene su na 12. sjednici Gradskog vijeća dana </a:t>
            </a:r>
          </a:p>
          <a:p>
            <a:r>
              <a:rPr lang="hr-HR" sz="140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30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. studenog 2022. s Proračunom utvrđenim u iznosu od 1.056.000,00 kuna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 razdoblju od 1. siječnja do 31. prosinca 2022. Gradonačelnik je donio 4 zaključka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o preraspodjeli proračunskih sredstava</a:t>
            </a:r>
          </a:p>
        </p:txBody>
      </p:sp>
      <p:sp>
        <p:nvSpPr>
          <p:cNvPr id="5" name="Jednakokračni trokut 4">
            <a:extLst>
              <a:ext uri="{FF2B5EF4-FFF2-40B4-BE49-F238E27FC236}">
                <a16:creationId xmlns:a16="http://schemas.microsoft.com/office/drawing/2014/main" id="{AE8CF2E1-0104-1D94-93B2-23038B1215BC}"/>
              </a:ext>
            </a:extLst>
          </p:cNvPr>
          <p:cNvSpPr/>
          <p:nvPr/>
        </p:nvSpPr>
        <p:spPr>
          <a:xfrm>
            <a:off x="4259760" y="5815412"/>
            <a:ext cx="481864" cy="3858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8D30AE18-5C9B-1ED6-AADF-68E4AF6D5865}"/>
              </a:ext>
            </a:extLst>
          </p:cNvPr>
          <p:cNvSpPr/>
          <p:nvPr/>
        </p:nvSpPr>
        <p:spPr>
          <a:xfrm>
            <a:off x="2407639" y="5620623"/>
            <a:ext cx="4186107" cy="194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452D5588-B2A9-3945-08CA-A3E989A2B2C4}"/>
              </a:ext>
            </a:extLst>
          </p:cNvPr>
          <p:cNvSpPr/>
          <p:nvPr/>
        </p:nvSpPr>
        <p:spPr>
          <a:xfrm>
            <a:off x="2407639" y="4739780"/>
            <a:ext cx="1803634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prihodi/primici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D40A0AA7-A63D-8383-87BD-D50D04E8D40B}"/>
              </a:ext>
            </a:extLst>
          </p:cNvPr>
          <p:cNvSpPr/>
          <p:nvPr/>
        </p:nvSpPr>
        <p:spPr>
          <a:xfrm>
            <a:off x="4741624" y="4739781"/>
            <a:ext cx="1776622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rashodi/izdaci</a:t>
            </a:r>
          </a:p>
        </p:txBody>
      </p:sp>
    </p:spTree>
    <p:extLst>
      <p:ext uri="{BB962C8B-B14F-4D97-AF65-F5344CB8AC3E}">
        <p14:creationId xmlns:p14="http://schemas.microsoft.com/office/powerpoint/2010/main" val="298284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2022.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551963"/>
            <a:ext cx="105952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je konsolidiran te sadrži prihode/primitke i rashode/izdatke Grada Osijeka i njegovih proračunskih korisnika:</a:t>
            </a: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Hrvatsko narodno kazalište u Osijeku,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Dječje kazalište Branka Mihaljevića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Gradske galerije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Kulturni centar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Dječji vrtić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Javna vatrogasna postrojba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Agencija za obnovu osječke Tvrđe,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Prosvjetno-kulturni centar Mađara u RH 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20 osnovnih škola.</a:t>
            </a: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A9C2BBB5-2792-9557-B127-70F46F6BAFDE}"/>
              </a:ext>
            </a:extLst>
          </p:cNvPr>
          <p:cNvSpPr/>
          <p:nvPr/>
        </p:nvSpPr>
        <p:spPr>
          <a:xfrm>
            <a:off x="922790" y="5461233"/>
            <a:ext cx="214758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 Grada Osijeka</a:t>
            </a:r>
          </a:p>
        </p:txBody>
      </p:sp>
      <p:sp>
        <p:nvSpPr>
          <p:cNvPr id="6" name="Znak zbrajanja 5">
            <a:extLst>
              <a:ext uri="{FF2B5EF4-FFF2-40B4-BE49-F238E27FC236}">
                <a16:creationId xmlns:a16="http://schemas.microsoft.com/office/drawing/2014/main" id="{9E88514F-376C-BB1A-B204-31B3080D2DA9}"/>
              </a:ext>
            </a:extLst>
          </p:cNvPr>
          <p:cNvSpPr/>
          <p:nvPr/>
        </p:nvSpPr>
        <p:spPr>
          <a:xfrm>
            <a:off x="3166686" y="5469622"/>
            <a:ext cx="826476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24C7C50E-A98F-4482-5AF4-C6F8F73EA934}"/>
              </a:ext>
            </a:extLst>
          </p:cNvPr>
          <p:cNvSpPr/>
          <p:nvPr/>
        </p:nvSpPr>
        <p:spPr>
          <a:xfrm>
            <a:off x="3993163" y="5461233"/>
            <a:ext cx="1963020" cy="9227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 proračunskih korisnika</a:t>
            </a:r>
          </a:p>
        </p:txBody>
      </p:sp>
      <p:sp>
        <p:nvSpPr>
          <p:cNvPr id="8" name="Jednako 7">
            <a:extLst>
              <a:ext uri="{FF2B5EF4-FFF2-40B4-BE49-F238E27FC236}">
                <a16:creationId xmlns:a16="http://schemas.microsoft.com/office/drawing/2014/main" id="{FBB3F20E-2236-41B3-BC92-13345817F468}"/>
              </a:ext>
            </a:extLst>
          </p:cNvPr>
          <p:cNvSpPr/>
          <p:nvPr/>
        </p:nvSpPr>
        <p:spPr>
          <a:xfrm>
            <a:off x="6096001" y="5231437"/>
            <a:ext cx="782974" cy="1370699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4F1292E7-F5A2-D5DA-1874-50FC3FF107A8}"/>
              </a:ext>
            </a:extLst>
          </p:cNvPr>
          <p:cNvSpPr/>
          <p:nvPr/>
        </p:nvSpPr>
        <p:spPr>
          <a:xfrm>
            <a:off x="7018791" y="5461233"/>
            <a:ext cx="2242655" cy="9227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Proračun Grada Osijeka</a:t>
            </a:r>
          </a:p>
        </p:txBody>
      </p:sp>
    </p:spTree>
    <p:extLst>
      <p:ext uri="{BB962C8B-B14F-4D97-AF65-F5344CB8AC3E}">
        <p14:creationId xmlns:p14="http://schemas.microsoft.com/office/powerpoint/2010/main" val="393828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KONSOLIDIRANO IZVRŠENJE PRORAČUNA GRADA OSIJEKA ZA 2022.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551963"/>
            <a:ext cx="10595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11" name="Tablica 10">
            <a:extLst>
              <a:ext uri="{FF2B5EF4-FFF2-40B4-BE49-F238E27FC236}">
                <a16:creationId xmlns:a16="http://schemas.microsoft.com/office/drawing/2014/main" id="{37B0F74C-5E1A-1BAD-DA45-E6ED1FF88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291154"/>
              </p:ext>
            </p:extLst>
          </p:nvPr>
        </p:nvGraphicFramePr>
        <p:xfrm>
          <a:off x="662730" y="2058300"/>
          <a:ext cx="8237988" cy="18254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3684">
                  <a:extLst>
                    <a:ext uri="{9D8B030D-6E8A-4147-A177-3AD203B41FA5}">
                      <a16:colId xmlns:a16="http://schemas.microsoft.com/office/drawing/2014/main" val="1320155803"/>
                    </a:ext>
                  </a:extLst>
                </a:gridCol>
                <a:gridCol w="1399920">
                  <a:extLst>
                    <a:ext uri="{9D8B030D-6E8A-4147-A177-3AD203B41FA5}">
                      <a16:colId xmlns:a16="http://schemas.microsoft.com/office/drawing/2014/main" val="3050180427"/>
                    </a:ext>
                  </a:extLst>
                </a:gridCol>
                <a:gridCol w="1415304">
                  <a:extLst>
                    <a:ext uri="{9D8B030D-6E8A-4147-A177-3AD203B41FA5}">
                      <a16:colId xmlns:a16="http://schemas.microsoft.com/office/drawing/2014/main" val="1093767400"/>
                    </a:ext>
                  </a:extLst>
                </a:gridCol>
                <a:gridCol w="1511452">
                  <a:extLst>
                    <a:ext uri="{9D8B030D-6E8A-4147-A177-3AD203B41FA5}">
                      <a16:colId xmlns:a16="http://schemas.microsoft.com/office/drawing/2014/main" val="1701673295"/>
                    </a:ext>
                  </a:extLst>
                </a:gridCol>
                <a:gridCol w="1107628">
                  <a:extLst>
                    <a:ext uri="{9D8B030D-6E8A-4147-A177-3AD203B41FA5}">
                      <a16:colId xmlns:a16="http://schemas.microsoft.com/office/drawing/2014/main" val="3802926411"/>
                    </a:ext>
                  </a:extLst>
                </a:gridCol>
              </a:tblGrid>
              <a:tr h="51545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REALIZACIJA 2021.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PLAN 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2022.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REALIZACIJA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 2022.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INDEKS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2022./2021.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60126999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Montserrat" panose="00000500000000000000" pitchFamily="2" charset="-18"/>
                        </a:rPr>
                        <a:t>A. UKUPNI PRIHODI I PRIMICI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770.315.821,67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1.017.840.127,00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1.028.974.351,46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133,58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9809808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B. UKUPNI RASHODI I IZDACI</a:t>
                      </a:r>
                      <a:endParaRPr lang="hr-HR" sz="12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761.277.633,83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1.054.535.839,00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984.906.488,97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129,38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1071409"/>
                  </a:ext>
                </a:extLst>
              </a:tr>
              <a:tr h="515452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C. RASPOLOŽIVA SREDSTVA IZ PRETHODNIH RAZDOBLJA</a:t>
                      </a:r>
                      <a:endParaRPr lang="hr-HR" sz="12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31.191.779,21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36.695.712,00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39.566.215,08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126,85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4032574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REZULTAT (A-B+C)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40.229.967,05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83.634.077,57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207,89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47377856"/>
                  </a:ext>
                </a:extLst>
              </a:tr>
            </a:tbl>
          </a:graphicData>
        </a:graphic>
      </p:graphicFrame>
      <p:sp>
        <p:nvSpPr>
          <p:cNvPr id="12" name="Strelica: desno 11">
            <a:extLst>
              <a:ext uri="{FF2B5EF4-FFF2-40B4-BE49-F238E27FC236}">
                <a16:creationId xmlns:a16="http://schemas.microsoft.com/office/drawing/2014/main" id="{2B162FBD-E727-A020-5DB0-926A7D616657}"/>
              </a:ext>
            </a:extLst>
          </p:cNvPr>
          <p:cNvSpPr/>
          <p:nvPr/>
        </p:nvSpPr>
        <p:spPr>
          <a:xfrm>
            <a:off x="176169" y="4983061"/>
            <a:ext cx="67111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7386DD1E-513C-5287-97A8-4A780173D7C1}"/>
              </a:ext>
            </a:extLst>
          </p:cNvPr>
          <p:cNvSpPr/>
          <p:nvPr/>
        </p:nvSpPr>
        <p:spPr>
          <a:xfrm>
            <a:off x="847288" y="4857226"/>
            <a:ext cx="8053430" cy="1526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Grad Osijek je, bez proračunskih korisnika, tijekom 2022. ostvario 801.488.62,19 kuna prihoda/primitaka te izvršio 759.034.835,22 kuna rashoda. Time je ostvaren višak tekuće godine od 42.453.784,97 kuna što zajedno sa prenesenim viškom iz prethodnih godina u iznosu od 34.496.007,61 kuna čini višak raspoloživ u sljedećem razdoblju od </a:t>
            </a:r>
            <a:r>
              <a:rPr lang="hr-HR" sz="1400" b="1" dirty="0">
                <a:latin typeface="Montserrat" panose="00000500000000000000" pitchFamily="2" charset="-18"/>
              </a:rPr>
              <a:t>76.949.792,58 kuna</a:t>
            </a:r>
            <a:r>
              <a:rPr lang="hr-HR" sz="1400" dirty="0">
                <a:latin typeface="Montserrat" panose="00000500000000000000" pitchFamily="2" charset="-1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355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612396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587229" y="935643"/>
            <a:ext cx="1067079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Prihodi i primici Proračuna Grada Osijeka u 2022. ostvareni su sa 1.028.974.351,46 kuna tj. 101,09% planskog iznosa od 1.017.840.127,00 kuna.</a:t>
            </a: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 ukupno ostvarenih prihoda, na prihode Grada Osijeka odnosi se 801.488.620,19 kuna, a na prihode proračunskih korisnika iznos od 227.485.731,27 kuna.</a:t>
            </a: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6793442"/>
              </p:ext>
            </p:extLst>
          </p:nvPr>
        </p:nvGraphicFramePr>
        <p:xfrm>
          <a:off x="2869035" y="1900594"/>
          <a:ext cx="5335398" cy="2679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ablica 14">
            <a:extLst>
              <a:ext uri="{FF2B5EF4-FFF2-40B4-BE49-F238E27FC236}">
                <a16:creationId xmlns:a16="http://schemas.microsoft.com/office/drawing/2014/main" id="{C60D718D-114A-83C8-3A59-77AF63626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77114"/>
              </p:ext>
            </p:extLst>
          </p:nvPr>
        </p:nvGraphicFramePr>
        <p:xfrm>
          <a:off x="3077498" y="4938112"/>
          <a:ext cx="5604386" cy="1816650"/>
        </p:xfrm>
        <a:graphic>
          <a:graphicData uri="http://schemas.openxmlformats.org/drawingml/2006/table">
            <a:tbl>
              <a:tblPr/>
              <a:tblGrid>
                <a:gridCol w="1790933">
                  <a:extLst>
                    <a:ext uri="{9D8B030D-6E8A-4147-A177-3AD203B41FA5}">
                      <a16:colId xmlns:a16="http://schemas.microsoft.com/office/drawing/2014/main" val="3648205057"/>
                    </a:ext>
                  </a:extLst>
                </a:gridCol>
                <a:gridCol w="1404957">
                  <a:extLst>
                    <a:ext uri="{9D8B030D-6E8A-4147-A177-3AD203B41FA5}">
                      <a16:colId xmlns:a16="http://schemas.microsoft.com/office/drawing/2014/main" val="2941814988"/>
                    </a:ext>
                  </a:extLst>
                </a:gridCol>
                <a:gridCol w="1204248">
                  <a:extLst>
                    <a:ext uri="{9D8B030D-6E8A-4147-A177-3AD203B41FA5}">
                      <a16:colId xmlns:a16="http://schemas.microsoft.com/office/drawing/2014/main" val="11458731"/>
                    </a:ext>
                  </a:extLst>
                </a:gridCol>
                <a:gridCol w="1204248">
                  <a:extLst>
                    <a:ext uri="{9D8B030D-6E8A-4147-A177-3AD203B41FA5}">
                      <a16:colId xmlns:a16="http://schemas.microsoft.com/office/drawing/2014/main" val="1996037497"/>
                    </a:ext>
                  </a:extLst>
                </a:gridCol>
              </a:tblGrid>
              <a:tr h="420177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Vrsta prihoda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Plan</a:t>
                      </a:r>
                      <a:b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 2022.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Ostvarenje </a:t>
                      </a:r>
                      <a:b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2022.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% </a:t>
                      </a:r>
                      <a:b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ostvarenja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7444717"/>
                  </a:ext>
                </a:extLst>
              </a:tr>
              <a:tr h="247164"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Prihodi poslovanja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816.512.544,00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824.188.700,89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100,94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516832"/>
                  </a:ext>
                </a:extLst>
              </a:tr>
              <a:tr h="432535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Prihodi od prodaje nefinancijske imovine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20.546.400,00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19.243.010,23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93,66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11846411"/>
                  </a:ext>
                </a:extLst>
              </a:tr>
              <a:tr h="469610"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Primitci od financijske imovine i zaduživanja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180.781.183,00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185.542.394,23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102,63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32971510"/>
                  </a:ext>
                </a:extLst>
              </a:tr>
              <a:tr h="247164"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Ukupno prihodi/primitci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1.017.840.127,00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1.028.974.105,35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101,09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15868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26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 – po skupinama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862A0189-BD42-F9E6-BD40-965161CE1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123246"/>
              </p:ext>
            </p:extLst>
          </p:nvPr>
        </p:nvGraphicFramePr>
        <p:xfrm>
          <a:off x="698090" y="1411919"/>
          <a:ext cx="8160775" cy="4428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6023">
                  <a:extLst>
                    <a:ext uri="{9D8B030D-6E8A-4147-A177-3AD203B41FA5}">
                      <a16:colId xmlns:a16="http://schemas.microsoft.com/office/drawing/2014/main" val="427597484"/>
                    </a:ext>
                  </a:extLst>
                </a:gridCol>
                <a:gridCol w="1759893">
                  <a:extLst>
                    <a:ext uri="{9D8B030D-6E8A-4147-A177-3AD203B41FA5}">
                      <a16:colId xmlns:a16="http://schemas.microsoft.com/office/drawing/2014/main" val="656987719"/>
                    </a:ext>
                  </a:extLst>
                </a:gridCol>
                <a:gridCol w="1940394">
                  <a:extLst>
                    <a:ext uri="{9D8B030D-6E8A-4147-A177-3AD203B41FA5}">
                      <a16:colId xmlns:a16="http://schemas.microsoft.com/office/drawing/2014/main" val="1619202498"/>
                    </a:ext>
                  </a:extLst>
                </a:gridCol>
                <a:gridCol w="1489140">
                  <a:extLst>
                    <a:ext uri="{9D8B030D-6E8A-4147-A177-3AD203B41FA5}">
                      <a16:colId xmlns:a16="http://schemas.microsoft.com/office/drawing/2014/main" val="2725172630"/>
                    </a:ext>
                  </a:extLst>
                </a:gridCol>
                <a:gridCol w="1015325">
                  <a:extLst>
                    <a:ext uri="{9D8B030D-6E8A-4147-A177-3AD203B41FA5}">
                      <a16:colId xmlns:a16="http://schemas.microsoft.com/office/drawing/2014/main" val="3942455799"/>
                    </a:ext>
                  </a:extLst>
                </a:gridCol>
              </a:tblGrid>
              <a:tr h="441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Prihodi/primici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Plan </a:t>
                      </a:r>
                      <a:b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2022.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Ostvarenje 2022.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% </a:t>
                      </a:r>
                      <a:b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ostvarenja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Udio u ukupnim prihodima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85277902"/>
                  </a:ext>
                </a:extLst>
              </a:tr>
              <a:tr h="11119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Prihodi od poreza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341.905.799,00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356.953.353,38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104,40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34,69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49964001"/>
                  </a:ext>
                </a:extLst>
              </a:tr>
              <a:tr h="166337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i="1" u="none" strike="noStrike" dirty="0">
                          <a:effectLst/>
                          <a:latin typeface="Montserrat" panose="00000500000000000000" pitchFamily="2" charset="-18"/>
                        </a:rPr>
                        <a:t>Porez i prirez na dohodak</a:t>
                      </a:r>
                      <a:endParaRPr lang="pl-PL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 dirty="0">
                          <a:effectLst/>
                          <a:latin typeface="Montserrat" panose="00000500000000000000" pitchFamily="2" charset="-18"/>
                        </a:rPr>
                        <a:t>316.810.729,00</a:t>
                      </a:r>
                      <a:endParaRPr lang="hr-HR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>
                          <a:effectLst/>
                          <a:latin typeface="Montserrat" panose="00000500000000000000" pitchFamily="2" charset="-18"/>
                        </a:rPr>
                        <a:t>328.775.593,23</a:t>
                      </a:r>
                      <a:endParaRPr lang="hr-HR" sz="1000" b="0" i="1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>
                          <a:effectLst/>
                          <a:latin typeface="Montserrat" panose="00000500000000000000" pitchFamily="2" charset="-18"/>
                        </a:rPr>
                        <a:t>103,78</a:t>
                      </a:r>
                      <a:endParaRPr lang="hr-HR" sz="1000" b="0" i="1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>
                          <a:effectLst/>
                          <a:latin typeface="Montserrat" panose="00000500000000000000" pitchFamily="2" charset="-18"/>
                        </a:rPr>
                        <a:t>31,95</a:t>
                      </a:r>
                      <a:endParaRPr lang="hr-HR" sz="1000" b="0" i="1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51802014"/>
                  </a:ext>
                </a:extLst>
              </a:tr>
              <a:tr h="98133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i="1" u="none" strike="noStrike" dirty="0">
                          <a:effectLst/>
                          <a:latin typeface="Montserrat" panose="00000500000000000000" pitchFamily="2" charset="-18"/>
                        </a:rPr>
                        <a:t>Porezi na imovinu</a:t>
                      </a:r>
                      <a:endParaRPr lang="hr-HR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 dirty="0">
                          <a:effectLst/>
                          <a:latin typeface="Montserrat" panose="00000500000000000000" pitchFamily="2" charset="-18"/>
                        </a:rPr>
                        <a:t>25.005.000,00</a:t>
                      </a:r>
                      <a:endParaRPr lang="hr-HR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>
                          <a:effectLst/>
                          <a:latin typeface="Montserrat" panose="00000500000000000000" pitchFamily="2" charset="-18"/>
                        </a:rPr>
                        <a:t>28.093.989,85</a:t>
                      </a:r>
                      <a:endParaRPr lang="hr-HR" sz="1000" b="0" i="1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 dirty="0">
                          <a:effectLst/>
                          <a:latin typeface="Montserrat" panose="00000500000000000000" pitchFamily="2" charset="-18"/>
                        </a:rPr>
                        <a:t>112,35</a:t>
                      </a:r>
                      <a:endParaRPr lang="hr-HR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i="1" u="none" strike="noStrike" dirty="0">
                          <a:effectLst/>
                          <a:latin typeface="Montserrat" panose="00000500000000000000" pitchFamily="2" charset="-18"/>
                        </a:rPr>
                        <a:t>2,73</a:t>
                      </a:r>
                      <a:endParaRPr lang="hr-HR" sz="10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87790959"/>
                  </a:ext>
                </a:extLst>
              </a:tr>
              <a:tr h="35346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Pomoći iz inozemstva i od subjekata unutar općeg proračuna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328.530.335,00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319.485.919,81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97,25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31,05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88719455"/>
                  </a:ext>
                </a:extLst>
              </a:tr>
              <a:tr h="11119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Prihodi od imovine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24.239.558,00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26.140.397,22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107,84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10,52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79310340"/>
                  </a:ext>
                </a:extLst>
              </a:tr>
              <a:tr h="44183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Prihodi od upravnih i administrativnih pristojbi, pristojbi po posebnim propisima i naknada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109.615.784,00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108.225.830,19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98,73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10,52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95424228"/>
                  </a:ext>
                </a:extLst>
              </a:tr>
              <a:tr h="35346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Prihodi od prodaje proizvoda i robe te pruženih usluga, prihodi od donacija 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6.798.816,00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6.925.880,74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101,87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0,67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2461095"/>
                  </a:ext>
                </a:extLst>
              </a:tr>
              <a:tr h="1767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Kazne, upravne mjere i ostali prihodi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5.422.252,00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6.457.319,55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119,09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0,63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14267129"/>
                  </a:ext>
                </a:extLst>
              </a:tr>
              <a:tr h="26509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Prihodi od prodaje nefinancijske imovine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20.546.400,00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19.243.010,23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93,66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1,87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4861095"/>
                  </a:ext>
                </a:extLst>
              </a:tr>
              <a:tr h="265099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Primici od financijske imovine i zaduživanja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180.781.183,00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185.542.394,23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102,63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18,03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58509030"/>
                  </a:ext>
                </a:extLst>
              </a:tr>
              <a:tr h="166337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Ukupno ostvareni prihodi/primici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1.017.840.127,00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1.028.974.105,35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101,09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100,00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48084844"/>
                  </a:ext>
                </a:extLst>
              </a:tr>
            </a:tbl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>
                <a:solidFill>
                  <a:schemeClr val="bg1"/>
                </a:solidFill>
                <a:latin typeface="Montserrat" panose="00000500000000000000" pitchFamily="2" charset="-18"/>
              </a:rPr>
              <a:t>Najznačajniji udio u ukupnim prihodima imaju prihodi od poreza, pomoći iz inozemstva i od subjekata općeg proračuna te primici od financijske imovine i zaduživanja</a:t>
            </a:r>
          </a:p>
        </p:txBody>
      </p:sp>
      <p:sp>
        <p:nvSpPr>
          <p:cNvPr id="7" name="Strelica: desno 6">
            <a:extLst>
              <a:ext uri="{FF2B5EF4-FFF2-40B4-BE49-F238E27FC236}">
                <a16:creationId xmlns:a16="http://schemas.microsoft.com/office/drawing/2014/main" id="{AFDD86E1-FB48-824E-B067-1871F5809B69}"/>
              </a:ext>
            </a:extLst>
          </p:cNvPr>
          <p:cNvSpPr/>
          <p:nvPr/>
        </p:nvSpPr>
        <p:spPr>
          <a:xfrm>
            <a:off x="98324" y="6149701"/>
            <a:ext cx="4889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4906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 – po izvorima financiranja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016284"/>
              </p:ext>
            </p:extLst>
          </p:nvPr>
        </p:nvGraphicFramePr>
        <p:xfrm>
          <a:off x="2273417" y="1411920"/>
          <a:ext cx="6761045" cy="3218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trelica: desno 7">
            <a:extLst>
              <a:ext uri="{FF2B5EF4-FFF2-40B4-BE49-F238E27FC236}">
                <a16:creationId xmlns:a16="http://schemas.microsoft.com/office/drawing/2014/main" id="{56971C0C-6C4E-1B9B-78A3-3AACCCFE4993}"/>
              </a:ext>
            </a:extLst>
          </p:cNvPr>
          <p:cNvSpPr/>
          <p:nvPr/>
        </p:nvSpPr>
        <p:spPr>
          <a:xfrm>
            <a:off x="436229" y="5259896"/>
            <a:ext cx="578840" cy="693291"/>
          </a:xfrm>
          <a:prstGeom prst="rightArrow">
            <a:avLst>
              <a:gd name="adj1" fmla="val 50000"/>
              <a:gd name="adj2" fmla="val 48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A9692452-2CE2-6F36-9378-B890D393F83A}"/>
              </a:ext>
            </a:extLst>
          </p:cNvPr>
          <p:cNvSpPr/>
          <p:nvPr/>
        </p:nvSpPr>
        <p:spPr>
          <a:xfrm>
            <a:off x="1015070" y="5097863"/>
            <a:ext cx="7885650" cy="11938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Najznačajnije pomoći ostvarene su za (su)financiranje sljedećih projekata/aktivnosti – Razvoj i unaprjeđenje osječke Tvrđe, Sanacija odlagališta Sarvaš, Izgradnja podvožnjaka u Ulici sv. L. B. Mandića, Centar za posjetitelje Tvrđa, Rekonstrukcija Copacabane i dr.</a:t>
            </a:r>
          </a:p>
        </p:txBody>
      </p:sp>
    </p:spTree>
    <p:extLst>
      <p:ext uri="{BB962C8B-B14F-4D97-AF65-F5344CB8AC3E}">
        <p14:creationId xmlns:p14="http://schemas.microsoft.com/office/powerpoint/2010/main" val="415244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BB4E64C075144A97774078E840ADA8" ma:contentTypeVersion="15" ma:contentTypeDescription="Stvaranje novog dokumenta." ma:contentTypeScope="" ma:versionID="9f50f6a91d5fb795a841230fb1a73e22">
  <xsd:schema xmlns:xsd="http://www.w3.org/2001/XMLSchema" xmlns:xs="http://www.w3.org/2001/XMLSchema" xmlns:p="http://schemas.microsoft.com/office/2006/metadata/properties" xmlns:ns2="8f68a5de-f7da-44ea-a0a6-768bc904f3ae" xmlns:ns3="6d61b630-1d91-40ab-8e9b-8e9455b049fe" targetNamespace="http://schemas.microsoft.com/office/2006/metadata/properties" ma:root="true" ma:fieldsID="7fe1ae3e7179541903c27b5005b9d49e" ns2:_="" ns3:_="">
    <xsd:import namespace="8f68a5de-f7da-44ea-a0a6-768bc904f3ae"/>
    <xsd:import namespace="6d61b630-1d91-40ab-8e9b-8e9455b049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8a5de-f7da-44ea-a0a6-768bc904f3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eb9d07a-0eb7-404f-944d-87860595fc45}" ma:internalName="TaxCatchAll" ma:showField="CatchAllData" ma:web="8f68a5de-f7da-44ea-a0a6-768bc904f3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1b630-1d91-40ab-8e9b-8e9455b04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Oznake slika" ma:readOnly="false" ma:fieldId="{5cf76f15-5ced-4ddc-b409-7134ff3c332f}" ma:taxonomyMulti="true" ma:sspId="a674b04e-36ac-4328-96f0-c50880d969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61b630-1d91-40ab-8e9b-8e9455b049fe">
      <Terms xmlns="http://schemas.microsoft.com/office/infopath/2007/PartnerControls"/>
    </lcf76f155ced4ddcb4097134ff3c332f>
    <TaxCatchAll xmlns="8f68a5de-f7da-44ea-a0a6-768bc904f3ae" xsi:nil="true"/>
  </documentManagement>
</p:properties>
</file>

<file path=customXml/itemProps1.xml><?xml version="1.0" encoding="utf-8"?>
<ds:datastoreItem xmlns:ds="http://schemas.openxmlformats.org/officeDocument/2006/customXml" ds:itemID="{F24356AB-64BD-4168-9760-5A02C5D995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68a5de-f7da-44ea-a0a6-768bc904f3ae"/>
    <ds:schemaRef ds:uri="6d61b630-1d91-40ab-8e9b-8e9455b049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F9CB2-D394-4638-AF6E-F9710DDEAD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A1AC19-487C-43C3-BE9D-967B39D785D6}">
  <ds:schemaRefs>
    <ds:schemaRef ds:uri="http://schemas.microsoft.com/office/2006/metadata/properties"/>
    <ds:schemaRef ds:uri="http://schemas.microsoft.com/office/infopath/2007/PartnerControls"/>
    <ds:schemaRef ds:uri="6d61b630-1d91-40ab-8e9b-8e9455b049fe"/>
    <ds:schemaRef ds:uri="8f68a5de-f7da-44ea-a0a6-768bc904f3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1209</Words>
  <Application>Microsoft Office PowerPoint</Application>
  <PresentationFormat>Široki zaslon</PresentationFormat>
  <Paragraphs>217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Montserrat</vt:lpstr>
      <vt:lpstr>Times New Roman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 Vinkovic</dc:creator>
  <cp:lastModifiedBy>Andrea Crnković</cp:lastModifiedBy>
  <cp:revision>2</cp:revision>
  <dcterms:created xsi:type="dcterms:W3CDTF">2023-03-21T14:01:40Z</dcterms:created>
  <dcterms:modified xsi:type="dcterms:W3CDTF">2023-07-14T08:30:02Z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0x01010056BB4E64C075144A97774078E840ADA8</vt:lpwstr>
  </property>
</Properties>
</file>