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8" r:id="rId6"/>
    <p:sldId id="259" r:id="rId7"/>
    <p:sldId id="260" r:id="rId8"/>
    <p:sldId id="261" r:id="rId9"/>
    <p:sldId id="265" r:id="rId10"/>
    <p:sldId id="262" r:id="rId11"/>
    <p:sldId id="263" r:id="rId12"/>
    <p:sldId id="264" r:id="rId13"/>
    <p:sldId id="266" r:id="rId14"/>
    <p:sldId id="267" r:id="rId15"/>
    <p:sldId id="268" r:id="rId16"/>
    <p:sldId id="269" r:id="rId17"/>
    <p:sldId id="270" r:id="rId18"/>
  </p:sldIdLst>
  <p:sldSz cx="12192000" cy="6858000"/>
  <p:notesSz cx="6858000" cy="9144000"/>
  <p:defaultTextStyle>
    <a:defPPr>
      <a:defRPr lang="en-H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8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8AD382-F478-44DF-A4ED-E2C15ECD8429}" v="8" dt="2024-06-13T06:41:45.1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>
      <p:cViewPr varScale="1">
        <p:scale>
          <a:sx n="112" d="100"/>
          <a:sy n="112" d="100"/>
        </p:scale>
        <p:origin x="516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ita Andrić" userId="f9a9bb3b-44ac-4a86-ab9e-3ab7c92e547a" providerId="ADAL" clId="{D62B00FA-D27D-4256-924B-7105A8D1F7E5}"/>
    <pc:docChg chg="undo redo custSel modSld">
      <pc:chgData name="Anita Andrić" userId="f9a9bb3b-44ac-4a86-ab9e-3ab7c92e547a" providerId="ADAL" clId="{D62B00FA-D27D-4256-924B-7105A8D1F7E5}" dt="2024-06-13T07:51:11.138" v="3594" actId="20577"/>
      <pc:docMkLst>
        <pc:docMk/>
      </pc:docMkLst>
      <pc:sldChg chg="modSp mod">
        <pc:chgData name="Anita Andrić" userId="f9a9bb3b-44ac-4a86-ab9e-3ab7c92e547a" providerId="ADAL" clId="{D62B00FA-D27D-4256-924B-7105A8D1F7E5}" dt="2024-06-13T07:51:11.138" v="3594" actId="20577"/>
        <pc:sldMkLst>
          <pc:docMk/>
          <pc:sldMk cId="3065717341" sldId="256"/>
        </pc:sldMkLst>
        <pc:spChg chg="mod">
          <ac:chgData name="Anita Andrić" userId="f9a9bb3b-44ac-4a86-ab9e-3ab7c92e547a" providerId="ADAL" clId="{D62B00FA-D27D-4256-924B-7105A8D1F7E5}" dt="2024-06-13T07:51:11.138" v="3594" actId="20577"/>
          <ac:spMkLst>
            <pc:docMk/>
            <pc:sldMk cId="3065717341" sldId="256"/>
            <ac:spMk id="3" creationId="{D3FAE861-246C-40DC-3418-9E6DFDE80DFC}"/>
          </ac:spMkLst>
        </pc:spChg>
        <pc:spChg chg="mod">
          <ac:chgData name="Anita Andrić" userId="f9a9bb3b-44ac-4a86-ab9e-3ab7c92e547a" providerId="ADAL" clId="{D62B00FA-D27D-4256-924B-7105A8D1F7E5}" dt="2024-06-04T05:45:24.086" v="1" actId="20577"/>
          <ac:spMkLst>
            <pc:docMk/>
            <pc:sldMk cId="3065717341" sldId="256"/>
            <ac:spMk id="8" creationId="{FA13BA7C-2664-75E6-E7FD-25880E4E888A}"/>
          </ac:spMkLst>
        </pc:spChg>
      </pc:sldChg>
      <pc:sldChg chg="modSp mod">
        <pc:chgData name="Anita Andrić" userId="f9a9bb3b-44ac-4a86-ab9e-3ab7c92e547a" providerId="ADAL" clId="{D62B00FA-D27D-4256-924B-7105A8D1F7E5}" dt="2024-06-05T10:56:17.955" v="957" actId="948"/>
        <pc:sldMkLst>
          <pc:docMk/>
          <pc:sldMk cId="1533232375" sldId="259"/>
        </pc:sldMkLst>
        <pc:spChg chg="mod">
          <ac:chgData name="Anita Andrić" userId="f9a9bb3b-44ac-4a86-ab9e-3ab7c92e547a" providerId="ADAL" clId="{D62B00FA-D27D-4256-924B-7105A8D1F7E5}" dt="2024-06-04T06:02:13.642" v="260" actId="1076"/>
          <ac:spMkLst>
            <pc:docMk/>
            <pc:sldMk cId="1533232375" sldId="259"/>
            <ac:spMk id="2" creationId="{1D0B6310-3559-26D7-BBF6-4245847B7207}"/>
          </ac:spMkLst>
        </pc:spChg>
        <pc:spChg chg="mod">
          <ac:chgData name="Anita Andrić" userId="f9a9bb3b-44ac-4a86-ab9e-3ab7c92e547a" providerId="ADAL" clId="{D62B00FA-D27D-4256-924B-7105A8D1F7E5}" dt="2024-06-05T10:56:17.955" v="957" actId="948"/>
          <ac:spMkLst>
            <pc:docMk/>
            <pc:sldMk cId="1533232375" sldId="259"/>
            <ac:spMk id="3" creationId="{2265F3C5-6D66-6BED-F8ED-25628B17444B}"/>
          </ac:spMkLst>
        </pc:spChg>
        <pc:spChg chg="mod">
          <ac:chgData name="Anita Andrić" userId="f9a9bb3b-44ac-4a86-ab9e-3ab7c92e547a" providerId="ADAL" clId="{D62B00FA-D27D-4256-924B-7105A8D1F7E5}" dt="2024-06-05T10:48:31.971" v="729" actId="207"/>
          <ac:spMkLst>
            <pc:docMk/>
            <pc:sldMk cId="1533232375" sldId="259"/>
            <ac:spMk id="9" creationId="{B811E987-8E15-07AC-37B1-A2E73201C5F4}"/>
          </ac:spMkLst>
        </pc:spChg>
      </pc:sldChg>
      <pc:sldChg chg="modSp mod">
        <pc:chgData name="Anita Andrić" userId="f9a9bb3b-44ac-4a86-ab9e-3ab7c92e547a" providerId="ADAL" clId="{D62B00FA-D27D-4256-924B-7105A8D1F7E5}" dt="2024-06-05T12:13:43.921" v="1444" actId="1076"/>
        <pc:sldMkLst>
          <pc:docMk/>
          <pc:sldMk cId="2982849108" sldId="260"/>
        </pc:sldMkLst>
        <pc:spChg chg="mod">
          <ac:chgData name="Anita Andrić" userId="f9a9bb3b-44ac-4a86-ab9e-3ab7c92e547a" providerId="ADAL" clId="{D62B00FA-D27D-4256-924B-7105A8D1F7E5}" dt="2024-06-05T12:12:31.532" v="1443" actId="1076"/>
          <ac:spMkLst>
            <pc:docMk/>
            <pc:sldMk cId="2982849108" sldId="260"/>
            <ac:spMk id="2" creationId="{1D0B6310-3559-26D7-BBF6-4245847B7207}"/>
          </ac:spMkLst>
        </pc:spChg>
        <pc:spChg chg="mod">
          <ac:chgData name="Anita Andrić" userId="f9a9bb3b-44ac-4a86-ab9e-3ab7c92e547a" providerId="ADAL" clId="{D62B00FA-D27D-4256-924B-7105A8D1F7E5}" dt="2024-06-05T12:13:43.921" v="1444" actId="1076"/>
          <ac:spMkLst>
            <pc:docMk/>
            <pc:sldMk cId="2982849108" sldId="260"/>
            <ac:spMk id="3" creationId="{2265F3C5-6D66-6BED-F8ED-25628B17444B}"/>
          </ac:spMkLst>
        </pc:spChg>
        <pc:picChg chg="mod">
          <ac:chgData name="Anita Andrić" userId="f9a9bb3b-44ac-4a86-ab9e-3ab7c92e547a" providerId="ADAL" clId="{D62B00FA-D27D-4256-924B-7105A8D1F7E5}" dt="2024-06-05T12:12:23.765" v="1441" actId="1076"/>
          <ac:picMkLst>
            <pc:docMk/>
            <pc:sldMk cId="2982849108" sldId="260"/>
            <ac:picMk id="4" creationId="{7AB52835-B9E6-36F5-D31C-3DEB395E4895}"/>
          </ac:picMkLst>
        </pc:picChg>
      </pc:sldChg>
      <pc:sldChg chg="modSp mod">
        <pc:chgData name="Anita Andrić" userId="f9a9bb3b-44ac-4a86-ab9e-3ab7c92e547a" providerId="ADAL" clId="{D62B00FA-D27D-4256-924B-7105A8D1F7E5}" dt="2024-06-05T11:36:02.723" v="1344" actId="20577"/>
        <pc:sldMkLst>
          <pc:docMk/>
          <pc:sldMk cId="3938288106" sldId="261"/>
        </pc:sldMkLst>
        <pc:spChg chg="mod">
          <ac:chgData name="Anita Andrić" userId="f9a9bb3b-44ac-4a86-ab9e-3ab7c92e547a" providerId="ADAL" clId="{D62B00FA-D27D-4256-924B-7105A8D1F7E5}" dt="2024-06-05T11:35:50.723" v="1341" actId="1076"/>
          <ac:spMkLst>
            <pc:docMk/>
            <pc:sldMk cId="3938288106" sldId="261"/>
            <ac:spMk id="2" creationId="{1D0B6310-3559-26D7-BBF6-4245847B7207}"/>
          </ac:spMkLst>
        </pc:spChg>
        <pc:spChg chg="mod">
          <ac:chgData name="Anita Andrić" userId="f9a9bb3b-44ac-4a86-ab9e-3ab7c92e547a" providerId="ADAL" clId="{D62B00FA-D27D-4256-924B-7105A8D1F7E5}" dt="2024-06-05T11:36:02.723" v="1344" actId="20577"/>
          <ac:spMkLst>
            <pc:docMk/>
            <pc:sldMk cId="3938288106" sldId="261"/>
            <ac:spMk id="3" creationId="{2265F3C5-6D66-6BED-F8ED-25628B17444B}"/>
          </ac:spMkLst>
        </pc:spChg>
      </pc:sldChg>
      <pc:sldChg chg="addSp delSp modSp mod">
        <pc:chgData name="Anita Andrić" userId="f9a9bb3b-44ac-4a86-ab9e-3ab7c92e547a" providerId="ADAL" clId="{D62B00FA-D27D-4256-924B-7105A8D1F7E5}" dt="2024-06-06T12:39:12.526" v="1775" actId="207"/>
        <pc:sldMkLst>
          <pc:docMk/>
          <pc:sldMk cId="3081262649" sldId="262"/>
        </pc:sldMkLst>
        <pc:spChg chg="mod">
          <ac:chgData name="Anita Andrić" userId="f9a9bb3b-44ac-4a86-ab9e-3ab7c92e547a" providerId="ADAL" clId="{D62B00FA-D27D-4256-924B-7105A8D1F7E5}" dt="2024-06-05T12:53:26.141" v="1597" actId="20577"/>
          <ac:spMkLst>
            <pc:docMk/>
            <pc:sldMk cId="3081262649" sldId="262"/>
            <ac:spMk id="3" creationId="{2265F3C5-6D66-6BED-F8ED-25628B17444B}"/>
          </ac:spMkLst>
        </pc:spChg>
        <pc:graphicFrameChg chg="add mod">
          <ac:chgData name="Anita Andrić" userId="f9a9bb3b-44ac-4a86-ab9e-3ab7c92e547a" providerId="ADAL" clId="{D62B00FA-D27D-4256-924B-7105A8D1F7E5}" dt="2024-06-05T12:54:05.444" v="1604"/>
          <ac:graphicFrameMkLst>
            <pc:docMk/>
            <pc:sldMk cId="3081262649" sldId="262"/>
            <ac:graphicFrameMk id="5" creationId="{83D8B3F1-C190-42C3-ABC1-CCDB38FD3D98}"/>
          </ac:graphicFrameMkLst>
        </pc:graphicFrameChg>
        <pc:graphicFrameChg chg="mod">
          <ac:chgData name="Anita Andrić" userId="f9a9bb3b-44ac-4a86-ab9e-3ab7c92e547a" providerId="ADAL" clId="{D62B00FA-D27D-4256-924B-7105A8D1F7E5}" dt="2024-06-05T12:55:00.091" v="1609" actId="14100"/>
          <ac:graphicFrameMkLst>
            <pc:docMk/>
            <pc:sldMk cId="3081262649" sldId="262"/>
            <ac:graphicFrameMk id="10" creationId="{418D15CA-63F9-BBE4-AE5C-A4CB9C1E9CEE}"/>
          </ac:graphicFrameMkLst>
        </pc:graphicFrameChg>
        <pc:graphicFrameChg chg="add del mod modGraphic">
          <ac:chgData name="Anita Andrić" userId="f9a9bb3b-44ac-4a86-ab9e-3ab7c92e547a" providerId="ADAL" clId="{D62B00FA-D27D-4256-924B-7105A8D1F7E5}" dt="2024-06-06T12:39:12.526" v="1775" actId="207"/>
          <ac:graphicFrameMkLst>
            <pc:docMk/>
            <pc:sldMk cId="3081262649" sldId="262"/>
            <ac:graphicFrameMk id="15" creationId="{C60D718D-114A-83C8-3A59-77AF63626A61}"/>
          </ac:graphicFrameMkLst>
        </pc:graphicFrameChg>
        <pc:picChg chg="mod">
          <ac:chgData name="Anita Andrić" userId="f9a9bb3b-44ac-4a86-ab9e-3ab7c92e547a" providerId="ADAL" clId="{D62B00FA-D27D-4256-924B-7105A8D1F7E5}" dt="2024-06-05T12:56:49.425" v="1621" actId="1076"/>
          <ac:picMkLst>
            <pc:docMk/>
            <pc:sldMk cId="3081262649" sldId="262"/>
            <ac:picMk id="4" creationId="{7AB52835-B9E6-36F5-D31C-3DEB395E4895}"/>
          </ac:picMkLst>
        </pc:picChg>
        <pc:picChg chg="add mod">
          <ac:chgData name="Anita Andrić" userId="f9a9bb3b-44ac-4a86-ab9e-3ab7c92e547a" providerId="ADAL" clId="{D62B00FA-D27D-4256-924B-7105A8D1F7E5}" dt="2024-06-05T12:56:46.332" v="1620" actId="14100"/>
          <ac:picMkLst>
            <pc:docMk/>
            <pc:sldMk cId="3081262649" sldId="262"/>
            <ac:picMk id="6" creationId="{DDF0CD31-D3E9-F866-A7CA-08ED3BF9B2AD}"/>
          </ac:picMkLst>
        </pc:picChg>
      </pc:sldChg>
      <pc:sldChg chg="addSp delSp modSp mod">
        <pc:chgData name="Anita Andrić" userId="f9a9bb3b-44ac-4a86-ab9e-3ab7c92e547a" providerId="ADAL" clId="{D62B00FA-D27D-4256-924B-7105A8D1F7E5}" dt="2024-06-11T09:20:10.147" v="3544" actId="14734"/>
        <pc:sldMkLst>
          <pc:docMk/>
          <pc:sldMk cId="2334906386" sldId="263"/>
        </pc:sldMkLst>
        <pc:spChg chg="mod">
          <ac:chgData name="Anita Andrić" userId="f9a9bb3b-44ac-4a86-ab9e-3ab7c92e547a" providerId="ADAL" clId="{D62B00FA-D27D-4256-924B-7105A8D1F7E5}" dt="2024-06-07T06:49:14.235" v="1857" actId="20577"/>
          <ac:spMkLst>
            <pc:docMk/>
            <pc:sldMk cId="2334906386" sldId="263"/>
            <ac:spMk id="6" creationId="{3CC7D107-F475-0437-10BC-A75893C3A5A3}"/>
          </ac:spMkLst>
        </pc:spChg>
        <pc:graphicFrameChg chg="mod modGraphic">
          <ac:chgData name="Anita Andrić" userId="f9a9bb3b-44ac-4a86-ab9e-3ab7c92e547a" providerId="ADAL" clId="{D62B00FA-D27D-4256-924B-7105A8D1F7E5}" dt="2024-06-11T09:20:10.147" v="3544" actId="14734"/>
          <ac:graphicFrameMkLst>
            <pc:docMk/>
            <pc:sldMk cId="2334906386" sldId="263"/>
            <ac:graphicFrameMk id="5" creationId="{862A0189-BD42-F9E6-BD40-965161CE1FAF}"/>
          </ac:graphicFrameMkLst>
        </pc:graphicFrameChg>
        <pc:picChg chg="add del">
          <ac:chgData name="Anita Andrić" userId="f9a9bb3b-44ac-4a86-ab9e-3ab7c92e547a" providerId="ADAL" clId="{D62B00FA-D27D-4256-924B-7105A8D1F7E5}" dt="2024-06-07T06:44:28.164" v="1779" actId="22"/>
          <ac:picMkLst>
            <pc:docMk/>
            <pc:sldMk cId="2334906386" sldId="263"/>
            <ac:picMk id="8" creationId="{483E42DC-90D5-2E17-1B1A-F5FF589635EE}"/>
          </ac:picMkLst>
        </pc:picChg>
      </pc:sldChg>
      <pc:sldChg chg="addSp delSp modSp mod">
        <pc:chgData name="Anita Andrić" userId="f9a9bb3b-44ac-4a86-ab9e-3ab7c92e547a" providerId="ADAL" clId="{D62B00FA-D27D-4256-924B-7105A8D1F7E5}" dt="2024-06-07T11:51:53.451" v="2433" actId="14100"/>
        <pc:sldMkLst>
          <pc:docMk/>
          <pc:sldMk cId="4152446498" sldId="264"/>
        </pc:sldMkLst>
        <pc:spChg chg="mod">
          <ac:chgData name="Anita Andrić" userId="f9a9bb3b-44ac-4a86-ab9e-3ab7c92e547a" providerId="ADAL" clId="{D62B00FA-D27D-4256-924B-7105A8D1F7E5}" dt="2024-06-07T11:51:53.451" v="2433" actId="14100"/>
          <ac:spMkLst>
            <pc:docMk/>
            <pc:sldMk cId="4152446498" sldId="264"/>
            <ac:spMk id="9" creationId="{A9692452-2CE2-6F36-9378-B890D393F83A}"/>
          </ac:spMkLst>
        </pc:spChg>
        <pc:graphicFrameChg chg="del">
          <ac:chgData name="Anita Andrić" userId="f9a9bb3b-44ac-4a86-ab9e-3ab7c92e547a" providerId="ADAL" clId="{D62B00FA-D27D-4256-924B-7105A8D1F7E5}" dt="2024-06-07T11:16:10.254" v="1858" actId="478"/>
          <ac:graphicFrameMkLst>
            <pc:docMk/>
            <pc:sldMk cId="4152446498" sldId="264"/>
            <ac:graphicFrameMk id="3" creationId="{74D94B48-D11A-80EA-6CB6-5B034016D79D}"/>
          </ac:graphicFrameMkLst>
        </pc:graphicFrameChg>
        <pc:graphicFrameChg chg="add mod">
          <ac:chgData name="Anita Andrić" userId="f9a9bb3b-44ac-4a86-ab9e-3ab7c92e547a" providerId="ADAL" clId="{D62B00FA-D27D-4256-924B-7105A8D1F7E5}" dt="2024-06-07T11:47:39.278" v="2428"/>
          <ac:graphicFrameMkLst>
            <pc:docMk/>
            <pc:sldMk cId="4152446498" sldId="264"/>
            <ac:graphicFrameMk id="5" creationId="{6324D0B7-3629-41DC-BC5B-74E2B73953DF}"/>
          </ac:graphicFrameMkLst>
        </pc:graphicFrameChg>
      </pc:sldChg>
      <pc:sldChg chg="modSp mod">
        <pc:chgData name="Anita Andrić" userId="f9a9bb3b-44ac-4a86-ab9e-3ab7c92e547a" providerId="ADAL" clId="{D62B00FA-D27D-4256-924B-7105A8D1F7E5}" dt="2024-06-11T09:19:27.971" v="3540" actId="113"/>
        <pc:sldMkLst>
          <pc:docMk/>
          <pc:sldMk cId="993552463" sldId="265"/>
        </pc:sldMkLst>
        <pc:spChg chg="mod">
          <ac:chgData name="Anita Andrić" userId="f9a9bb3b-44ac-4a86-ab9e-3ab7c92e547a" providerId="ADAL" clId="{D62B00FA-D27D-4256-924B-7105A8D1F7E5}" dt="2024-06-05T11:40:01.580" v="1345" actId="1076"/>
          <ac:spMkLst>
            <pc:docMk/>
            <pc:sldMk cId="993552463" sldId="265"/>
            <ac:spMk id="2" creationId="{1D0B6310-3559-26D7-BBF6-4245847B7207}"/>
          </ac:spMkLst>
        </pc:spChg>
        <pc:spChg chg="mod">
          <ac:chgData name="Anita Andrić" userId="f9a9bb3b-44ac-4a86-ab9e-3ab7c92e547a" providerId="ADAL" clId="{D62B00FA-D27D-4256-924B-7105A8D1F7E5}" dt="2024-06-11T09:19:27.971" v="3540" actId="113"/>
          <ac:spMkLst>
            <pc:docMk/>
            <pc:sldMk cId="993552463" sldId="265"/>
            <ac:spMk id="13" creationId="{7386DD1E-513C-5287-97A8-4A780173D7C1}"/>
          </ac:spMkLst>
        </pc:spChg>
        <pc:graphicFrameChg chg="mod modGraphic">
          <ac:chgData name="Anita Andrić" userId="f9a9bb3b-44ac-4a86-ab9e-3ab7c92e547a" providerId="ADAL" clId="{D62B00FA-D27D-4256-924B-7105A8D1F7E5}" dt="2024-06-05T11:40:04.250" v="1346" actId="1076"/>
          <ac:graphicFrameMkLst>
            <pc:docMk/>
            <pc:sldMk cId="993552463" sldId="265"/>
            <ac:graphicFrameMk id="11" creationId="{37B0F74C-5E1A-1BAD-DA45-E6ED1FF88CD3}"/>
          </ac:graphicFrameMkLst>
        </pc:graphicFrameChg>
      </pc:sldChg>
      <pc:sldChg chg="addSp delSp modSp mod">
        <pc:chgData name="Anita Andrić" userId="f9a9bb3b-44ac-4a86-ab9e-3ab7c92e547a" providerId="ADAL" clId="{D62B00FA-D27D-4256-924B-7105A8D1F7E5}" dt="2024-06-11T09:04:06.463" v="3255" actId="14100"/>
        <pc:sldMkLst>
          <pc:docMk/>
          <pc:sldMk cId="1901466864" sldId="266"/>
        </pc:sldMkLst>
        <pc:spChg chg="mod">
          <ac:chgData name="Anita Andrić" userId="f9a9bb3b-44ac-4a86-ab9e-3ab7c92e547a" providerId="ADAL" clId="{D62B00FA-D27D-4256-924B-7105A8D1F7E5}" dt="2024-06-07T12:19:11.684" v="2609" actId="20577"/>
          <ac:spMkLst>
            <pc:docMk/>
            <pc:sldMk cId="1901466864" sldId="266"/>
            <ac:spMk id="5" creationId="{18BE0AFB-0FF0-31F1-4AC1-6AA7172F27C7}"/>
          </ac:spMkLst>
        </pc:spChg>
        <pc:spChg chg="mod">
          <ac:chgData name="Anita Andrić" userId="f9a9bb3b-44ac-4a86-ab9e-3ab7c92e547a" providerId="ADAL" clId="{D62B00FA-D27D-4256-924B-7105A8D1F7E5}" dt="2024-06-07T12:25:01.856" v="2626" actId="1076"/>
          <ac:spMkLst>
            <pc:docMk/>
            <pc:sldMk cId="1901466864" sldId="266"/>
            <ac:spMk id="6" creationId="{3CC7D107-F475-0437-10BC-A75893C3A5A3}"/>
          </ac:spMkLst>
        </pc:spChg>
        <pc:spChg chg="mod">
          <ac:chgData name="Anita Andrić" userId="f9a9bb3b-44ac-4a86-ab9e-3ab7c92e547a" providerId="ADAL" clId="{D62B00FA-D27D-4256-924B-7105A8D1F7E5}" dt="2024-06-11T09:04:06.463" v="3255" actId="14100"/>
          <ac:spMkLst>
            <pc:docMk/>
            <pc:sldMk cId="1901466864" sldId="266"/>
            <ac:spMk id="14" creationId="{7584571E-64F2-1463-DCF8-75725EFED9BC}"/>
          </ac:spMkLst>
        </pc:spChg>
        <pc:graphicFrameChg chg="del mod">
          <ac:chgData name="Anita Andrić" userId="f9a9bb3b-44ac-4a86-ab9e-3ab7c92e547a" providerId="ADAL" clId="{D62B00FA-D27D-4256-924B-7105A8D1F7E5}" dt="2024-06-07T12:09:58.956" v="2453" actId="478"/>
          <ac:graphicFrameMkLst>
            <pc:docMk/>
            <pc:sldMk cId="1901466864" sldId="266"/>
            <ac:graphicFrameMk id="3" creationId="{74D94B48-D11A-80EA-6CB6-5B034016D79D}"/>
          </ac:graphicFrameMkLst>
        </pc:graphicFrameChg>
        <pc:graphicFrameChg chg="add mod">
          <ac:chgData name="Anita Andrić" userId="f9a9bb3b-44ac-4a86-ab9e-3ab7c92e547a" providerId="ADAL" clId="{D62B00FA-D27D-4256-924B-7105A8D1F7E5}" dt="2024-06-11T08:56:56.557" v="3233" actId="14100"/>
          <ac:graphicFrameMkLst>
            <pc:docMk/>
            <pc:sldMk cId="1901466864" sldId="266"/>
            <ac:graphicFrameMk id="3" creationId="{F0B0F21B-1E9A-4852-9FA5-ACD6B9208302}"/>
          </ac:graphicFrameMkLst>
        </pc:graphicFrameChg>
        <pc:graphicFrameChg chg="del">
          <ac:chgData name="Anita Andrić" userId="f9a9bb3b-44ac-4a86-ab9e-3ab7c92e547a" providerId="ADAL" clId="{D62B00FA-D27D-4256-924B-7105A8D1F7E5}" dt="2024-06-07T12:08:27.611" v="2436" actId="478"/>
          <ac:graphicFrameMkLst>
            <pc:docMk/>
            <pc:sldMk cId="1901466864" sldId="266"/>
            <ac:graphicFrameMk id="7" creationId="{AFEC4A14-58DF-64F2-4ADC-44F06969B54B}"/>
          </ac:graphicFrameMkLst>
        </pc:graphicFrameChg>
        <pc:graphicFrameChg chg="add del mod">
          <ac:chgData name="Anita Andrić" userId="f9a9bb3b-44ac-4a86-ab9e-3ab7c92e547a" providerId="ADAL" clId="{D62B00FA-D27D-4256-924B-7105A8D1F7E5}" dt="2024-06-07T12:08:59.465" v="2445" actId="478"/>
          <ac:graphicFrameMkLst>
            <pc:docMk/>
            <pc:sldMk cId="1901466864" sldId="266"/>
            <ac:graphicFrameMk id="8" creationId="{F0B0F21B-1E9A-4852-9FA5-ACD6B9208302}"/>
          </ac:graphicFrameMkLst>
        </pc:graphicFrameChg>
        <pc:graphicFrameChg chg="add del mod">
          <ac:chgData name="Anita Andrić" userId="f9a9bb3b-44ac-4a86-ab9e-3ab7c92e547a" providerId="ADAL" clId="{D62B00FA-D27D-4256-924B-7105A8D1F7E5}" dt="2024-06-11T08:56:40.518" v="3229" actId="478"/>
          <ac:graphicFrameMkLst>
            <pc:docMk/>
            <pc:sldMk cId="1901466864" sldId="266"/>
            <ac:graphicFrameMk id="9" creationId="{F0B0F21B-1E9A-4852-9FA5-ACD6B9208302}"/>
          </ac:graphicFrameMkLst>
        </pc:graphicFrameChg>
        <pc:graphicFrameChg chg="del">
          <ac:chgData name="Anita Andrić" userId="f9a9bb3b-44ac-4a86-ab9e-3ab7c92e547a" providerId="ADAL" clId="{D62B00FA-D27D-4256-924B-7105A8D1F7E5}" dt="2024-06-07T12:10:02.118" v="2454" actId="478"/>
          <ac:graphicFrameMkLst>
            <pc:docMk/>
            <pc:sldMk cId="1901466864" sldId="266"/>
            <ac:graphicFrameMk id="10" creationId="{418D15CA-63F9-BBE4-AE5C-A4CB9C1E9CEE}"/>
          </ac:graphicFrameMkLst>
        </pc:graphicFrameChg>
        <pc:graphicFrameChg chg="mod modGraphic">
          <ac:chgData name="Anita Andrić" userId="f9a9bb3b-44ac-4a86-ab9e-3ab7c92e547a" providerId="ADAL" clId="{D62B00FA-D27D-4256-924B-7105A8D1F7E5}" dt="2024-06-11T08:55:36.910" v="3228" actId="20577"/>
          <ac:graphicFrameMkLst>
            <pc:docMk/>
            <pc:sldMk cId="1901466864" sldId="266"/>
            <ac:graphicFrameMk id="13" creationId="{2DBF5080-0E06-4DA3-DB0A-010DBD03094B}"/>
          </ac:graphicFrameMkLst>
        </pc:graphicFrameChg>
      </pc:sldChg>
      <pc:sldChg chg="addSp delSp modSp mod">
        <pc:chgData name="Anita Andrić" userId="f9a9bb3b-44ac-4a86-ab9e-3ab7c92e547a" providerId="ADAL" clId="{D62B00FA-D27D-4256-924B-7105A8D1F7E5}" dt="2024-06-11T11:15:36.326" v="3565" actId="20577"/>
        <pc:sldMkLst>
          <pc:docMk/>
          <pc:sldMk cId="3745741755" sldId="267"/>
        </pc:sldMkLst>
        <pc:spChg chg="mod">
          <ac:chgData name="Anita Andrić" userId="f9a9bb3b-44ac-4a86-ab9e-3ab7c92e547a" providerId="ADAL" clId="{D62B00FA-D27D-4256-924B-7105A8D1F7E5}" dt="2024-06-11T11:15:09.100" v="3546" actId="20577"/>
          <ac:spMkLst>
            <pc:docMk/>
            <pc:sldMk cId="3745741755" sldId="267"/>
            <ac:spMk id="12" creationId="{BEA3CBB3-E347-D3EB-6A4F-2378D0523EB1}"/>
          </ac:spMkLst>
        </pc:spChg>
        <pc:spChg chg="del mod">
          <ac:chgData name="Anita Andrić" userId="f9a9bb3b-44ac-4a86-ab9e-3ab7c92e547a" providerId="ADAL" clId="{D62B00FA-D27D-4256-924B-7105A8D1F7E5}" dt="2024-06-11T09:10:23.484" v="3322" actId="478"/>
          <ac:spMkLst>
            <pc:docMk/>
            <pc:sldMk cId="3745741755" sldId="267"/>
            <ac:spMk id="15" creationId="{69E38272-59A4-72E6-48AE-7B43ACF157F6}"/>
          </ac:spMkLst>
        </pc:spChg>
        <pc:spChg chg="mod">
          <ac:chgData name="Anita Andrić" userId="f9a9bb3b-44ac-4a86-ab9e-3ab7c92e547a" providerId="ADAL" clId="{D62B00FA-D27D-4256-924B-7105A8D1F7E5}" dt="2024-06-11T11:15:36.326" v="3565" actId="20577"/>
          <ac:spMkLst>
            <pc:docMk/>
            <pc:sldMk cId="3745741755" sldId="267"/>
            <ac:spMk id="16" creationId="{411F5FFB-6B39-050F-1690-B4D2036E757C}"/>
          </ac:spMkLst>
        </pc:spChg>
        <pc:graphicFrameChg chg="add mod">
          <ac:chgData name="Anita Andrić" userId="f9a9bb3b-44ac-4a86-ab9e-3ab7c92e547a" providerId="ADAL" clId="{D62B00FA-D27D-4256-924B-7105A8D1F7E5}" dt="2024-06-10T09:43:24.033" v="2774" actId="1076"/>
          <ac:graphicFrameMkLst>
            <pc:docMk/>
            <pc:sldMk cId="3745741755" sldId="267"/>
            <ac:graphicFrameMk id="5" creationId="{EFFFACEE-B786-4991-9684-80767B995598}"/>
          </ac:graphicFrameMkLst>
        </pc:graphicFrameChg>
        <pc:graphicFrameChg chg="del">
          <ac:chgData name="Anita Andrić" userId="f9a9bb3b-44ac-4a86-ab9e-3ab7c92e547a" providerId="ADAL" clId="{D62B00FA-D27D-4256-924B-7105A8D1F7E5}" dt="2024-06-10T09:42:54.353" v="2769" actId="478"/>
          <ac:graphicFrameMkLst>
            <pc:docMk/>
            <pc:sldMk cId="3745741755" sldId="267"/>
            <ac:graphicFrameMk id="11" creationId="{3F3B2F0B-714C-71B5-BA24-443DA516D2B3}"/>
          </ac:graphicFrameMkLst>
        </pc:graphicFrameChg>
      </pc:sldChg>
      <pc:sldChg chg="addSp delSp modSp mod">
        <pc:chgData name="Anita Andrić" userId="f9a9bb3b-44ac-4a86-ab9e-3ab7c92e547a" providerId="ADAL" clId="{D62B00FA-D27D-4256-924B-7105A8D1F7E5}" dt="2024-06-11T11:16:12.741" v="3567" actId="20577"/>
        <pc:sldMkLst>
          <pc:docMk/>
          <pc:sldMk cId="206119950" sldId="268"/>
        </pc:sldMkLst>
        <pc:spChg chg="mod">
          <ac:chgData name="Anita Andrić" userId="f9a9bb3b-44ac-4a86-ab9e-3ab7c92e547a" providerId="ADAL" clId="{D62B00FA-D27D-4256-924B-7105A8D1F7E5}" dt="2024-06-10T10:41:10.177" v="2793" actId="20577"/>
          <ac:spMkLst>
            <pc:docMk/>
            <pc:sldMk cId="206119950" sldId="268"/>
            <ac:spMk id="7" creationId="{CB14E8A2-633D-3221-92CB-D91C0E1CFC06}"/>
          </ac:spMkLst>
        </pc:spChg>
        <pc:spChg chg="mod">
          <ac:chgData name="Anita Andrić" userId="f9a9bb3b-44ac-4a86-ab9e-3ab7c92e547a" providerId="ADAL" clId="{D62B00FA-D27D-4256-924B-7105A8D1F7E5}" dt="2024-06-11T11:16:12.741" v="3567" actId="20577"/>
          <ac:spMkLst>
            <pc:docMk/>
            <pc:sldMk cId="206119950" sldId="268"/>
            <ac:spMk id="12" creationId="{BEA3CBB3-E347-D3EB-6A4F-2378D0523EB1}"/>
          </ac:spMkLst>
        </pc:spChg>
        <pc:graphicFrameChg chg="del mod">
          <ac:chgData name="Anita Andrić" userId="f9a9bb3b-44ac-4a86-ab9e-3ab7c92e547a" providerId="ADAL" clId="{D62B00FA-D27D-4256-924B-7105A8D1F7E5}" dt="2024-06-10T10:40:45.557" v="2792" actId="478"/>
          <ac:graphicFrameMkLst>
            <pc:docMk/>
            <pc:sldMk cId="206119950" sldId="268"/>
            <ac:graphicFrameMk id="3" creationId="{74D94B48-D11A-80EA-6CB6-5B034016D79D}"/>
          </ac:graphicFrameMkLst>
        </pc:graphicFrameChg>
        <pc:graphicFrameChg chg="del">
          <ac:chgData name="Anita Andrić" userId="f9a9bb3b-44ac-4a86-ab9e-3ab7c92e547a" providerId="ADAL" clId="{D62B00FA-D27D-4256-924B-7105A8D1F7E5}" dt="2024-06-10T10:39:38.699" v="2778" actId="478"/>
          <ac:graphicFrameMkLst>
            <pc:docMk/>
            <pc:sldMk cId="206119950" sldId="268"/>
            <ac:graphicFrameMk id="5" creationId="{E46CD154-B4A6-AB5D-0E2C-D67050847EE8}"/>
          </ac:graphicFrameMkLst>
        </pc:graphicFrameChg>
        <pc:graphicFrameChg chg="add mod">
          <ac:chgData name="Anita Andrić" userId="f9a9bb3b-44ac-4a86-ab9e-3ab7c92e547a" providerId="ADAL" clId="{D62B00FA-D27D-4256-924B-7105A8D1F7E5}" dt="2024-06-10T10:40:18.437" v="2786"/>
          <ac:graphicFrameMkLst>
            <pc:docMk/>
            <pc:sldMk cId="206119950" sldId="268"/>
            <ac:graphicFrameMk id="8" creationId="{2B308F6A-B661-4E87-B610-031B970C6AF0}"/>
          </ac:graphicFrameMkLst>
        </pc:graphicFrameChg>
      </pc:sldChg>
      <pc:sldChg chg="delSp modSp mod">
        <pc:chgData name="Anita Andrić" userId="f9a9bb3b-44ac-4a86-ab9e-3ab7c92e547a" providerId="ADAL" clId="{D62B00FA-D27D-4256-924B-7105A8D1F7E5}" dt="2024-06-11T11:18:12.582" v="3592" actId="20577"/>
        <pc:sldMkLst>
          <pc:docMk/>
          <pc:sldMk cId="3343558250" sldId="269"/>
        </pc:sldMkLst>
        <pc:spChg chg="mod">
          <ac:chgData name="Anita Andrić" userId="f9a9bb3b-44ac-4a86-ab9e-3ab7c92e547a" providerId="ADAL" clId="{D62B00FA-D27D-4256-924B-7105A8D1F7E5}" dt="2024-06-11T11:18:12.582" v="3592" actId="20577"/>
          <ac:spMkLst>
            <pc:docMk/>
            <pc:sldMk cId="3343558250" sldId="269"/>
            <ac:spMk id="8" creationId="{96EC9EFA-0CFE-E569-8ED1-273B32540313}"/>
          </ac:spMkLst>
        </pc:spChg>
        <pc:graphicFrameChg chg="del">
          <ac:chgData name="Anita Andrić" userId="f9a9bb3b-44ac-4a86-ab9e-3ab7c92e547a" providerId="ADAL" clId="{D62B00FA-D27D-4256-924B-7105A8D1F7E5}" dt="2024-06-10T10:44:45.674" v="2818" actId="478"/>
          <ac:graphicFrameMkLst>
            <pc:docMk/>
            <pc:sldMk cId="3343558250" sldId="269"/>
            <ac:graphicFrameMk id="3" creationId="{74D94B48-D11A-80EA-6CB6-5B034016D79D}"/>
          </ac:graphicFrameMkLst>
        </pc:graphicFrameChg>
        <pc:graphicFrameChg chg="del">
          <ac:chgData name="Anita Andrić" userId="f9a9bb3b-44ac-4a86-ab9e-3ab7c92e547a" providerId="ADAL" clId="{D62B00FA-D27D-4256-924B-7105A8D1F7E5}" dt="2024-06-10T10:44:41.462" v="2817" actId="478"/>
          <ac:graphicFrameMkLst>
            <pc:docMk/>
            <pc:sldMk cId="3343558250" sldId="269"/>
            <ac:graphicFrameMk id="5" creationId="{E46CD154-B4A6-AB5D-0E2C-D67050847EE8}"/>
          </ac:graphicFrameMkLst>
        </pc:graphicFrameChg>
        <pc:graphicFrameChg chg="del">
          <ac:chgData name="Anita Andrić" userId="f9a9bb3b-44ac-4a86-ab9e-3ab7c92e547a" providerId="ADAL" clId="{D62B00FA-D27D-4256-924B-7105A8D1F7E5}" dt="2024-06-10T10:44:49.183" v="2819" actId="478"/>
          <ac:graphicFrameMkLst>
            <pc:docMk/>
            <pc:sldMk cId="3343558250" sldId="269"/>
            <ac:graphicFrameMk id="10" creationId="{418D15CA-63F9-BBE4-AE5C-A4CB9C1E9CEE}"/>
          </ac:graphicFrameMkLst>
        </pc:graphicFrameChg>
      </pc:sldChg>
      <pc:sldChg chg="modSp mod">
        <pc:chgData name="Anita Andrić" userId="f9a9bb3b-44ac-4a86-ab9e-3ab7c92e547a" providerId="ADAL" clId="{D62B00FA-D27D-4256-924B-7105A8D1F7E5}" dt="2024-06-04T10:53:56.033" v="719" actId="20577"/>
        <pc:sldMkLst>
          <pc:docMk/>
          <pc:sldMk cId="1819645884" sldId="270"/>
        </pc:sldMkLst>
        <pc:spChg chg="mod">
          <ac:chgData name="Anita Andrić" userId="f9a9bb3b-44ac-4a86-ab9e-3ab7c92e547a" providerId="ADAL" clId="{D62B00FA-D27D-4256-924B-7105A8D1F7E5}" dt="2024-06-04T10:53:56.033" v="719" actId="20577"/>
          <ac:spMkLst>
            <pc:docMk/>
            <pc:sldMk cId="1819645884" sldId="270"/>
            <ac:spMk id="8" creationId="{96EC9EFA-0CFE-E569-8ED1-273B32540313}"/>
          </ac:spMkLst>
        </pc:spChg>
      </pc:sldChg>
    </pc:docChg>
  </pc:docChgLst>
  <pc:docChgLst>
    <pc:chgData name="Anita Andrić" userId="f9a9bb3b-44ac-4a86-ab9e-3ab7c92e547a" providerId="ADAL" clId="{C0CD5423-1562-48A5-86AA-51114CFDE644}"/>
    <pc:docChg chg="modSld">
      <pc:chgData name="Anita Andrić" userId="f9a9bb3b-44ac-4a86-ab9e-3ab7c92e547a" providerId="ADAL" clId="{C0CD5423-1562-48A5-86AA-51114CFDE644}" dt="2023-07-12T11:34:56.434" v="16" actId="20577"/>
      <pc:docMkLst>
        <pc:docMk/>
      </pc:docMkLst>
      <pc:sldChg chg="modSp mod">
        <pc:chgData name="Anita Andrić" userId="f9a9bb3b-44ac-4a86-ab9e-3ab7c92e547a" providerId="ADAL" clId="{C0CD5423-1562-48A5-86AA-51114CFDE644}" dt="2023-07-12T11:34:56.434" v="16" actId="20577"/>
        <pc:sldMkLst>
          <pc:docMk/>
          <pc:sldMk cId="2982849108" sldId="260"/>
        </pc:sldMkLst>
        <pc:spChg chg="mod">
          <ac:chgData name="Anita Andrić" userId="f9a9bb3b-44ac-4a86-ab9e-3ab7c92e547a" providerId="ADAL" clId="{C0CD5423-1562-48A5-86AA-51114CFDE644}" dt="2023-07-12T11:34:56.434" v="16" actId="20577"/>
          <ac:spMkLst>
            <pc:docMk/>
            <pc:sldMk cId="2982849108" sldId="260"/>
            <ac:spMk id="3" creationId="{2265F3C5-6D66-6BED-F8ED-25628B17444B}"/>
          </ac:spMkLst>
        </pc:spChg>
      </pc:sldChg>
    </pc:docChg>
  </pc:docChgLst>
  <pc:docChgLst>
    <pc:chgData name="Andrea Crnković" userId="56356317-2087-452b-982a-e8e387ab59e1" providerId="ADAL" clId="{AA8AD382-F478-44DF-A4ED-E2C15ECD8429}"/>
    <pc:docChg chg="modSld">
      <pc:chgData name="Andrea Crnković" userId="56356317-2087-452b-982a-e8e387ab59e1" providerId="ADAL" clId="{AA8AD382-F478-44DF-A4ED-E2C15ECD8429}" dt="2024-06-13T06:45:30.668" v="85" actId="14100"/>
      <pc:docMkLst>
        <pc:docMk/>
      </pc:docMkLst>
      <pc:sldChg chg="modSp mod">
        <pc:chgData name="Andrea Crnković" userId="56356317-2087-452b-982a-e8e387ab59e1" providerId="ADAL" clId="{AA8AD382-F478-44DF-A4ED-E2C15ECD8429}" dt="2024-06-13T06:45:30.668" v="85" actId="14100"/>
        <pc:sldMkLst>
          <pc:docMk/>
          <pc:sldMk cId="3081262649" sldId="262"/>
        </pc:sldMkLst>
        <pc:spChg chg="mod">
          <ac:chgData name="Andrea Crnković" userId="56356317-2087-452b-982a-e8e387ab59e1" providerId="ADAL" clId="{AA8AD382-F478-44DF-A4ED-E2C15ECD8429}" dt="2024-06-13T06:45:24.550" v="84" actId="20577"/>
          <ac:spMkLst>
            <pc:docMk/>
            <pc:sldMk cId="3081262649" sldId="262"/>
            <ac:spMk id="3" creationId="{2265F3C5-6D66-6BED-F8ED-25628B17444B}"/>
          </ac:spMkLst>
        </pc:spChg>
        <pc:picChg chg="mod">
          <ac:chgData name="Andrea Crnković" userId="56356317-2087-452b-982a-e8e387ab59e1" providerId="ADAL" clId="{AA8AD382-F478-44DF-A4ED-E2C15ECD8429}" dt="2024-06-13T06:45:30.668" v="85" actId="14100"/>
          <ac:picMkLst>
            <pc:docMk/>
            <pc:sldMk cId="3081262649" sldId="262"/>
            <ac:picMk id="6" creationId="{DDF0CD31-D3E9-F866-A7CA-08ED3BF9B2AD}"/>
          </ac:picMkLst>
        </pc:picChg>
      </pc:sldChg>
      <pc:sldChg chg="modSp mod">
        <pc:chgData name="Andrea Crnković" userId="56356317-2087-452b-982a-e8e387ab59e1" providerId="ADAL" clId="{AA8AD382-F478-44DF-A4ED-E2C15ECD8429}" dt="2024-06-13T06:37:00.036" v="38" actId="14100"/>
        <pc:sldMkLst>
          <pc:docMk/>
          <pc:sldMk cId="4152446498" sldId="264"/>
        </pc:sldMkLst>
        <pc:spChg chg="mod">
          <ac:chgData name="Andrea Crnković" userId="56356317-2087-452b-982a-e8e387ab59e1" providerId="ADAL" clId="{AA8AD382-F478-44DF-A4ED-E2C15ECD8429}" dt="2024-06-13T06:36:32.501" v="31" actId="14100"/>
          <ac:spMkLst>
            <pc:docMk/>
            <pc:sldMk cId="4152446498" sldId="264"/>
            <ac:spMk id="2" creationId="{1D0B6310-3559-26D7-BBF6-4245847B7207}"/>
          </ac:spMkLst>
        </pc:spChg>
        <pc:graphicFrameChg chg="mod">
          <ac:chgData name="Andrea Crnković" userId="56356317-2087-452b-982a-e8e387ab59e1" providerId="ADAL" clId="{AA8AD382-F478-44DF-A4ED-E2C15ECD8429}" dt="2024-06-13T06:37:00.036" v="38" actId="14100"/>
          <ac:graphicFrameMkLst>
            <pc:docMk/>
            <pc:sldMk cId="4152446498" sldId="264"/>
            <ac:graphicFrameMk id="5" creationId="{6324D0B7-3629-41DC-BC5B-74E2B73953DF}"/>
          </ac:graphicFrameMkLst>
        </pc:graphicFrameChg>
        <pc:picChg chg="mod">
          <ac:chgData name="Andrea Crnković" userId="56356317-2087-452b-982a-e8e387ab59e1" providerId="ADAL" clId="{AA8AD382-F478-44DF-A4ED-E2C15ECD8429}" dt="2024-06-13T06:36:55.940" v="37" actId="1076"/>
          <ac:picMkLst>
            <pc:docMk/>
            <pc:sldMk cId="4152446498" sldId="264"/>
            <ac:picMk id="4" creationId="{7AB52835-B9E6-36F5-D31C-3DEB395E4895}"/>
          </ac:picMkLst>
        </pc:picChg>
      </pc:sldChg>
      <pc:sldChg chg="modSp mod">
        <pc:chgData name="Andrea Crnković" userId="56356317-2087-452b-982a-e8e387ab59e1" providerId="ADAL" clId="{AA8AD382-F478-44DF-A4ED-E2C15ECD8429}" dt="2024-06-13T06:29:45.878" v="9" actId="20577"/>
        <pc:sldMkLst>
          <pc:docMk/>
          <pc:sldMk cId="993552463" sldId="265"/>
        </pc:sldMkLst>
        <pc:spChg chg="mod">
          <ac:chgData name="Andrea Crnković" userId="56356317-2087-452b-982a-e8e387ab59e1" providerId="ADAL" clId="{AA8AD382-F478-44DF-A4ED-E2C15ECD8429}" dt="2024-06-13T06:29:45.878" v="9" actId="20577"/>
          <ac:spMkLst>
            <pc:docMk/>
            <pc:sldMk cId="993552463" sldId="265"/>
            <ac:spMk id="13" creationId="{7386DD1E-513C-5287-97A8-4A780173D7C1}"/>
          </ac:spMkLst>
        </pc:spChg>
      </pc:sldChg>
      <pc:sldChg chg="modSp mod">
        <pc:chgData name="Andrea Crnković" userId="56356317-2087-452b-982a-e8e387ab59e1" providerId="ADAL" clId="{AA8AD382-F478-44DF-A4ED-E2C15ECD8429}" dt="2024-06-13T06:40:24.809" v="54" actId="27918"/>
        <pc:sldMkLst>
          <pc:docMk/>
          <pc:sldMk cId="1901466864" sldId="266"/>
        </pc:sldMkLst>
        <pc:spChg chg="mod">
          <ac:chgData name="Andrea Crnković" userId="56356317-2087-452b-982a-e8e387ab59e1" providerId="ADAL" clId="{AA8AD382-F478-44DF-A4ED-E2C15ECD8429}" dt="2024-06-13T06:37:44.303" v="41" actId="20577"/>
          <ac:spMkLst>
            <pc:docMk/>
            <pc:sldMk cId="1901466864" sldId="266"/>
            <ac:spMk id="5" creationId="{18BE0AFB-0FF0-31F1-4AC1-6AA7172F27C7}"/>
          </ac:spMkLst>
        </pc:spChg>
        <pc:spChg chg="mod">
          <ac:chgData name="Andrea Crnković" userId="56356317-2087-452b-982a-e8e387ab59e1" providerId="ADAL" clId="{AA8AD382-F478-44DF-A4ED-E2C15ECD8429}" dt="2024-06-13T06:38:03.003" v="45" actId="14100"/>
          <ac:spMkLst>
            <pc:docMk/>
            <pc:sldMk cId="1901466864" sldId="266"/>
            <ac:spMk id="14" creationId="{7584571E-64F2-1463-DCF8-75725EFED9BC}"/>
          </ac:spMkLst>
        </pc:spChg>
        <pc:graphicFrameChg chg="mod">
          <ac:chgData name="Andrea Crnković" userId="56356317-2087-452b-982a-e8e387ab59e1" providerId="ADAL" clId="{AA8AD382-F478-44DF-A4ED-E2C15ECD8429}" dt="2024-06-13T06:38:11.801" v="47" actId="14100"/>
          <ac:graphicFrameMkLst>
            <pc:docMk/>
            <pc:sldMk cId="1901466864" sldId="266"/>
            <ac:graphicFrameMk id="3" creationId="{F0B0F21B-1E9A-4852-9FA5-ACD6B9208302}"/>
          </ac:graphicFrameMkLst>
        </pc:graphicFrameChg>
      </pc:sldChg>
      <pc:sldChg chg="modSp mod">
        <pc:chgData name="Andrea Crnković" userId="56356317-2087-452b-982a-e8e387ab59e1" providerId="ADAL" clId="{AA8AD382-F478-44DF-A4ED-E2C15ECD8429}" dt="2024-06-13T06:41:45.166" v="57" actId="27918"/>
        <pc:sldMkLst>
          <pc:docMk/>
          <pc:sldMk cId="3745741755" sldId="267"/>
        </pc:sldMkLst>
        <pc:spChg chg="mod">
          <ac:chgData name="Andrea Crnković" userId="56356317-2087-452b-982a-e8e387ab59e1" providerId="ADAL" clId="{AA8AD382-F478-44DF-A4ED-E2C15ECD8429}" dt="2024-06-13T06:40:58.367" v="55" actId="6549"/>
          <ac:spMkLst>
            <pc:docMk/>
            <pc:sldMk cId="3745741755" sldId="267"/>
            <ac:spMk id="16" creationId="{411F5FFB-6B39-050F-1690-B4D2036E757C}"/>
          </ac:spMkLst>
        </pc:spChg>
        <pc:graphicFrameChg chg="mod">
          <ac:chgData name="Andrea Crnković" userId="56356317-2087-452b-982a-e8e387ab59e1" providerId="ADAL" clId="{AA8AD382-F478-44DF-A4ED-E2C15ECD8429}" dt="2024-06-13T06:41:40.803" v="56" actId="2711"/>
          <ac:graphicFrameMkLst>
            <pc:docMk/>
            <pc:sldMk cId="3745741755" sldId="267"/>
            <ac:graphicFrameMk id="5" creationId="{EFFFACEE-B786-4991-9684-80767B995598}"/>
          </ac:graphicFrameMkLst>
        </pc:graphicFrameChg>
      </pc:sldChg>
      <pc:sldChg chg="modSp mod">
        <pc:chgData name="Andrea Crnković" userId="56356317-2087-452b-982a-e8e387ab59e1" providerId="ADAL" clId="{AA8AD382-F478-44DF-A4ED-E2C15ECD8429}" dt="2024-06-13T06:42:15.881" v="83" actId="20577"/>
        <pc:sldMkLst>
          <pc:docMk/>
          <pc:sldMk cId="206119950" sldId="268"/>
        </pc:sldMkLst>
        <pc:spChg chg="mod">
          <ac:chgData name="Andrea Crnković" userId="56356317-2087-452b-982a-e8e387ab59e1" providerId="ADAL" clId="{AA8AD382-F478-44DF-A4ED-E2C15ECD8429}" dt="2024-06-13T06:42:15.881" v="83" actId="20577"/>
          <ac:spMkLst>
            <pc:docMk/>
            <pc:sldMk cId="206119950" sldId="268"/>
            <ac:spMk id="12" creationId="{BEA3CBB3-E347-D3EB-6A4F-2378D0523EB1}"/>
          </ac:spMkLst>
        </pc:spChg>
      </pc:sldChg>
      <pc:sldChg chg="modSp mod">
        <pc:chgData name="Andrea Crnković" userId="56356317-2087-452b-982a-e8e387ab59e1" providerId="ADAL" clId="{AA8AD382-F478-44DF-A4ED-E2C15ECD8429}" dt="2024-06-12T12:58:32.581" v="0" actId="6549"/>
        <pc:sldMkLst>
          <pc:docMk/>
          <pc:sldMk cId="3343558250" sldId="269"/>
        </pc:sldMkLst>
        <pc:spChg chg="mod">
          <ac:chgData name="Andrea Crnković" userId="56356317-2087-452b-982a-e8e387ab59e1" providerId="ADAL" clId="{AA8AD382-F478-44DF-A4ED-E2C15ECD8429}" dt="2024-06-12T12:58:32.581" v="0" actId="6549"/>
          <ac:spMkLst>
            <pc:docMk/>
            <pc:sldMk cId="3343558250" sldId="269"/>
            <ac:spMk id="8" creationId="{96EC9EFA-0CFE-E569-8ED1-273B32540313}"/>
          </ac:spMkLst>
        </pc:spChg>
      </pc:sldChg>
    </pc:docChg>
  </pc:docChgLst>
  <pc:docChgLst>
    <pc:chgData name="Andrea Crnković" userId="56356317-2087-452b-982a-e8e387ab59e1" providerId="ADAL" clId="{0D2FEE5B-63B2-4EAC-A060-69D41738EBF1}"/>
    <pc:docChg chg="undo redo custSel addSld delSld modSld">
      <pc:chgData name="Andrea Crnković" userId="56356317-2087-452b-982a-e8e387ab59e1" providerId="ADAL" clId="{0D2FEE5B-63B2-4EAC-A060-69D41738EBF1}" dt="2023-07-14T08:30:01.662" v="8182" actId="14100"/>
      <pc:docMkLst>
        <pc:docMk/>
      </pc:docMkLst>
      <pc:sldChg chg="addSp delSp modSp mod">
        <pc:chgData name="Andrea Crnković" userId="56356317-2087-452b-982a-e8e387ab59e1" providerId="ADAL" clId="{0D2FEE5B-63B2-4EAC-A060-69D41738EBF1}" dt="2023-07-12T08:08:00.563" v="5621"/>
        <pc:sldMkLst>
          <pc:docMk/>
          <pc:sldMk cId="3065717341" sldId="256"/>
        </pc:sldMkLst>
        <pc:spChg chg="add del mod">
          <ac:chgData name="Andrea Crnković" userId="56356317-2087-452b-982a-e8e387ab59e1" providerId="ADAL" clId="{0D2FEE5B-63B2-4EAC-A060-69D41738EBF1}" dt="2023-07-12T08:06:50.328" v="5594" actId="11529"/>
          <ac:spMkLst>
            <pc:docMk/>
            <pc:sldMk cId="3065717341" sldId="256"/>
            <ac:spMk id="2" creationId="{6603CBBF-4A15-03AE-B990-674E6B89747C}"/>
          </ac:spMkLst>
        </pc:spChg>
        <pc:spChg chg="add mod">
          <ac:chgData name="Andrea Crnković" userId="56356317-2087-452b-982a-e8e387ab59e1" providerId="ADAL" clId="{0D2FEE5B-63B2-4EAC-A060-69D41738EBF1}" dt="2023-07-12T08:07:41.699" v="5619" actId="20577"/>
          <ac:spMkLst>
            <pc:docMk/>
            <pc:sldMk cId="3065717341" sldId="256"/>
            <ac:spMk id="3" creationId="{D3FAE861-246C-40DC-3418-9E6DFDE80DFC}"/>
          </ac:spMkLst>
        </pc:spChg>
        <pc:spChg chg="del mod">
          <ac:chgData name="Andrea Crnković" userId="56356317-2087-452b-982a-e8e387ab59e1" providerId="ADAL" clId="{0D2FEE5B-63B2-4EAC-A060-69D41738EBF1}" dt="2023-07-12T08:08:00.563" v="5621"/>
          <ac:spMkLst>
            <pc:docMk/>
            <pc:sldMk cId="3065717341" sldId="256"/>
            <ac:spMk id="7" creationId="{6677A468-8FDE-74AD-C239-5013D95BD4C4}"/>
          </ac:spMkLst>
        </pc:spChg>
        <pc:spChg chg="mod">
          <ac:chgData name="Andrea Crnković" userId="56356317-2087-452b-982a-e8e387ab59e1" providerId="ADAL" clId="{0D2FEE5B-63B2-4EAC-A060-69D41738EBF1}" dt="2023-07-12T08:06:29.026" v="5586" actId="21"/>
          <ac:spMkLst>
            <pc:docMk/>
            <pc:sldMk cId="3065717341" sldId="256"/>
            <ac:spMk id="8" creationId="{FA13BA7C-2664-75E6-E7FD-25880E4E888A}"/>
          </ac:spMkLst>
        </pc:spChg>
      </pc:sldChg>
      <pc:sldChg chg="new del">
        <pc:chgData name="Andrea Crnković" userId="56356317-2087-452b-982a-e8e387ab59e1" providerId="ADAL" clId="{0D2FEE5B-63B2-4EAC-A060-69D41738EBF1}" dt="2023-06-28T11:07:16.273" v="1" actId="680"/>
        <pc:sldMkLst>
          <pc:docMk/>
          <pc:sldMk cId="349682178" sldId="257"/>
        </pc:sldMkLst>
      </pc:sldChg>
      <pc:sldChg chg="new del">
        <pc:chgData name="Andrea Crnković" userId="56356317-2087-452b-982a-e8e387ab59e1" providerId="ADAL" clId="{0D2FEE5B-63B2-4EAC-A060-69D41738EBF1}" dt="2023-07-12T10:58:22.921" v="7854" actId="2696"/>
        <pc:sldMkLst>
          <pc:docMk/>
          <pc:sldMk cId="2873564782" sldId="257"/>
        </pc:sldMkLst>
      </pc:sldChg>
      <pc:sldChg chg="addSp delSp modSp add mod">
        <pc:chgData name="Andrea Crnković" userId="56356317-2087-452b-982a-e8e387ab59e1" providerId="ADAL" clId="{0D2FEE5B-63B2-4EAC-A060-69D41738EBF1}" dt="2023-07-05T10:22:10.217" v="981" actId="207"/>
        <pc:sldMkLst>
          <pc:docMk/>
          <pc:sldMk cId="3073556290" sldId="258"/>
        </pc:sldMkLst>
        <pc:spChg chg="add del mod">
          <ac:chgData name="Andrea Crnković" userId="56356317-2087-452b-982a-e8e387ab59e1" providerId="ADAL" clId="{0D2FEE5B-63B2-4EAC-A060-69D41738EBF1}" dt="2023-07-05T10:01:09.957" v="283"/>
          <ac:spMkLst>
            <pc:docMk/>
            <pc:sldMk cId="3073556290" sldId="258"/>
            <ac:spMk id="2" creationId="{DDB29C86-561C-7B30-D268-DB72FC84C483}"/>
          </ac:spMkLst>
        </pc:spChg>
        <pc:spChg chg="add mod">
          <ac:chgData name="Andrea Crnković" userId="56356317-2087-452b-982a-e8e387ab59e1" providerId="ADAL" clId="{0D2FEE5B-63B2-4EAC-A060-69D41738EBF1}" dt="2023-07-05T10:02:55.813" v="301" actId="20577"/>
          <ac:spMkLst>
            <pc:docMk/>
            <pc:sldMk cId="3073556290" sldId="258"/>
            <ac:spMk id="3" creationId="{6448A762-1D1A-D3E3-4DE4-D63EAD9D04B5}"/>
          </ac:spMkLst>
        </pc:spChg>
        <pc:spChg chg="add mod">
          <ac:chgData name="Andrea Crnković" userId="56356317-2087-452b-982a-e8e387ab59e1" providerId="ADAL" clId="{0D2FEE5B-63B2-4EAC-A060-69D41738EBF1}" dt="2023-07-05T10:22:10.217" v="981" actId="207"/>
          <ac:spMkLst>
            <pc:docMk/>
            <pc:sldMk cId="3073556290" sldId="258"/>
            <ac:spMk id="5" creationId="{56CFAC8E-ED8A-E3C6-A7DB-0B4F24965A4F}"/>
          </ac:spMkLst>
        </pc:spChg>
        <pc:spChg chg="del mod">
          <ac:chgData name="Andrea Crnković" userId="56356317-2087-452b-982a-e8e387ab59e1" providerId="ADAL" clId="{0D2FEE5B-63B2-4EAC-A060-69D41738EBF1}" dt="2023-06-28T11:08:16.676" v="5" actId="478"/>
          <ac:spMkLst>
            <pc:docMk/>
            <pc:sldMk cId="3073556290" sldId="258"/>
            <ac:spMk id="7" creationId="{6677A468-8FDE-74AD-C239-5013D95BD4C4}"/>
          </ac:spMkLst>
        </pc:spChg>
        <pc:spChg chg="del mod">
          <ac:chgData name="Andrea Crnković" userId="56356317-2087-452b-982a-e8e387ab59e1" providerId="ADAL" clId="{0D2FEE5B-63B2-4EAC-A060-69D41738EBF1}" dt="2023-06-28T11:08:28.039" v="9"/>
          <ac:spMkLst>
            <pc:docMk/>
            <pc:sldMk cId="3073556290" sldId="258"/>
            <ac:spMk id="8" creationId="{FA13BA7C-2664-75E6-E7FD-25880E4E888A}"/>
          </ac:spMkLst>
        </pc:spChg>
      </pc:sldChg>
      <pc:sldChg chg="addSp delSp modSp add mod">
        <pc:chgData name="Andrea Crnković" userId="56356317-2087-452b-982a-e8e387ab59e1" providerId="ADAL" clId="{0D2FEE5B-63B2-4EAC-A060-69D41738EBF1}" dt="2023-07-10T09:43:29.529" v="3752" actId="113"/>
        <pc:sldMkLst>
          <pc:docMk/>
          <pc:sldMk cId="1533232375" sldId="259"/>
        </pc:sldMkLst>
        <pc:spChg chg="add mod">
          <ac:chgData name="Andrea Crnković" userId="56356317-2087-452b-982a-e8e387ab59e1" providerId="ADAL" clId="{0D2FEE5B-63B2-4EAC-A060-69D41738EBF1}" dt="2023-07-10T07:05:14.782" v="1105" actId="14100"/>
          <ac:spMkLst>
            <pc:docMk/>
            <pc:sldMk cId="1533232375" sldId="259"/>
            <ac:spMk id="2" creationId="{1D0B6310-3559-26D7-BBF6-4245847B7207}"/>
          </ac:spMkLst>
        </pc:spChg>
        <pc:spChg chg="add mod">
          <ac:chgData name="Andrea Crnković" userId="56356317-2087-452b-982a-e8e387ab59e1" providerId="ADAL" clId="{0D2FEE5B-63B2-4EAC-A060-69D41738EBF1}" dt="2023-07-10T07:52:45.647" v="1920" actId="255"/>
          <ac:spMkLst>
            <pc:docMk/>
            <pc:sldMk cId="1533232375" sldId="259"/>
            <ac:spMk id="3" creationId="{2265F3C5-6D66-6BED-F8ED-25628B17444B}"/>
          </ac:spMkLst>
        </pc:spChg>
        <pc:spChg chg="add mod">
          <ac:chgData name="Andrea Crnković" userId="56356317-2087-452b-982a-e8e387ab59e1" providerId="ADAL" clId="{0D2FEE5B-63B2-4EAC-A060-69D41738EBF1}" dt="2023-07-10T09:37:34.207" v="3509" actId="113"/>
          <ac:spMkLst>
            <pc:docMk/>
            <pc:sldMk cId="1533232375" sldId="259"/>
            <ac:spMk id="7" creationId="{8F10A95F-EFD0-E3B6-85EA-24D1834AB5CD}"/>
          </ac:spMkLst>
        </pc:spChg>
        <pc:spChg chg="add mod">
          <ac:chgData name="Andrea Crnković" userId="56356317-2087-452b-982a-e8e387ab59e1" providerId="ADAL" clId="{0D2FEE5B-63B2-4EAC-A060-69D41738EBF1}" dt="2023-07-10T09:38:59.053" v="3550" actId="20577"/>
          <ac:spMkLst>
            <pc:docMk/>
            <pc:sldMk cId="1533232375" sldId="259"/>
            <ac:spMk id="8" creationId="{4AD2D8D5-7DE0-24BC-9F40-1221AE495F60}"/>
          </ac:spMkLst>
        </pc:spChg>
        <pc:spChg chg="add mod">
          <ac:chgData name="Andrea Crnković" userId="56356317-2087-452b-982a-e8e387ab59e1" providerId="ADAL" clId="{0D2FEE5B-63B2-4EAC-A060-69D41738EBF1}" dt="2023-07-10T09:43:29.529" v="3752" actId="113"/>
          <ac:spMkLst>
            <pc:docMk/>
            <pc:sldMk cId="1533232375" sldId="259"/>
            <ac:spMk id="9" creationId="{B811E987-8E15-07AC-37B1-A2E73201C5F4}"/>
          </ac:spMkLst>
        </pc:spChg>
        <pc:graphicFrameChg chg="add del modGraphic">
          <ac:chgData name="Andrea Crnković" userId="56356317-2087-452b-982a-e8e387ab59e1" providerId="ADAL" clId="{0D2FEE5B-63B2-4EAC-A060-69D41738EBF1}" dt="2023-07-10T07:07:33.711" v="1424" actId="27309"/>
          <ac:graphicFrameMkLst>
            <pc:docMk/>
            <pc:sldMk cId="1533232375" sldId="259"/>
            <ac:graphicFrameMk id="6" creationId="{0A65C4D7-AA31-6381-98FD-F1DFFEF26F14}"/>
          </ac:graphicFrameMkLst>
        </pc:graphicFrameChg>
        <pc:picChg chg="mod">
          <ac:chgData name="Andrea Crnković" userId="56356317-2087-452b-982a-e8e387ab59e1" providerId="ADAL" clId="{0D2FEE5B-63B2-4EAC-A060-69D41738EBF1}" dt="2023-07-10T07:52:33.768" v="1918" actId="1076"/>
          <ac:picMkLst>
            <pc:docMk/>
            <pc:sldMk cId="1533232375" sldId="259"/>
            <ac:picMk id="4" creationId="{7AB52835-B9E6-36F5-D31C-3DEB395E4895}"/>
          </ac:picMkLst>
        </pc:picChg>
      </pc:sldChg>
      <pc:sldChg chg="addSp modSp add mod">
        <pc:chgData name="Andrea Crnković" userId="56356317-2087-452b-982a-e8e387ab59e1" providerId="ADAL" clId="{0D2FEE5B-63B2-4EAC-A060-69D41738EBF1}" dt="2023-07-12T11:37:07.998" v="8119" actId="20577"/>
        <pc:sldMkLst>
          <pc:docMk/>
          <pc:sldMk cId="2982849108" sldId="260"/>
        </pc:sldMkLst>
        <pc:spChg chg="mod">
          <ac:chgData name="Andrea Crnković" userId="56356317-2087-452b-982a-e8e387ab59e1" providerId="ADAL" clId="{0D2FEE5B-63B2-4EAC-A060-69D41738EBF1}" dt="2023-07-10T07:56:26.102" v="1958" actId="20577"/>
          <ac:spMkLst>
            <pc:docMk/>
            <pc:sldMk cId="2982849108" sldId="260"/>
            <ac:spMk id="2" creationId="{1D0B6310-3559-26D7-BBF6-4245847B7207}"/>
          </ac:spMkLst>
        </pc:spChg>
        <pc:spChg chg="mod">
          <ac:chgData name="Andrea Crnković" userId="56356317-2087-452b-982a-e8e387ab59e1" providerId="ADAL" clId="{0D2FEE5B-63B2-4EAC-A060-69D41738EBF1}" dt="2023-07-12T11:37:07.998" v="8119" actId="20577"/>
          <ac:spMkLst>
            <pc:docMk/>
            <pc:sldMk cId="2982849108" sldId="260"/>
            <ac:spMk id="3" creationId="{2265F3C5-6D66-6BED-F8ED-25628B17444B}"/>
          </ac:spMkLst>
        </pc:spChg>
        <pc:spChg chg="add mod">
          <ac:chgData name="Andrea Crnković" userId="56356317-2087-452b-982a-e8e387ab59e1" providerId="ADAL" clId="{0D2FEE5B-63B2-4EAC-A060-69D41738EBF1}" dt="2023-07-10T09:46:14.814" v="3762" actId="1076"/>
          <ac:spMkLst>
            <pc:docMk/>
            <pc:sldMk cId="2982849108" sldId="260"/>
            <ac:spMk id="5" creationId="{AE8CF2E1-0104-1D94-93B2-23038B1215BC}"/>
          </ac:spMkLst>
        </pc:spChg>
        <pc:spChg chg="add mod">
          <ac:chgData name="Andrea Crnković" userId="56356317-2087-452b-982a-e8e387ab59e1" providerId="ADAL" clId="{0D2FEE5B-63B2-4EAC-A060-69D41738EBF1}" dt="2023-07-10T09:46:13.261" v="3761" actId="14100"/>
          <ac:spMkLst>
            <pc:docMk/>
            <pc:sldMk cId="2982849108" sldId="260"/>
            <ac:spMk id="6" creationId="{8D30AE18-5C9B-1ED6-AADF-68E4AF6D5865}"/>
          </ac:spMkLst>
        </pc:spChg>
        <pc:spChg chg="add mod">
          <ac:chgData name="Andrea Crnković" userId="56356317-2087-452b-982a-e8e387ab59e1" providerId="ADAL" clId="{0D2FEE5B-63B2-4EAC-A060-69D41738EBF1}" dt="2023-07-10T09:47:47.305" v="3813" actId="113"/>
          <ac:spMkLst>
            <pc:docMk/>
            <pc:sldMk cId="2982849108" sldId="260"/>
            <ac:spMk id="7" creationId="{452D5588-B2A9-3945-08CA-A3E989A2B2C4}"/>
          </ac:spMkLst>
        </pc:spChg>
        <pc:spChg chg="add mod">
          <ac:chgData name="Andrea Crnković" userId="56356317-2087-452b-982a-e8e387ab59e1" providerId="ADAL" clId="{0D2FEE5B-63B2-4EAC-A060-69D41738EBF1}" dt="2023-07-10T09:47:59.184" v="3816" actId="113"/>
          <ac:spMkLst>
            <pc:docMk/>
            <pc:sldMk cId="2982849108" sldId="260"/>
            <ac:spMk id="8" creationId="{D40A0AA7-A63D-8383-87BD-D50D04E8D40B}"/>
          </ac:spMkLst>
        </pc:spChg>
      </pc:sldChg>
      <pc:sldChg chg="addSp modSp add mod">
        <pc:chgData name="Andrea Crnković" userId="56356317-2087-452b-982a-e8e387ab59e1" providerId="ADAL" clId="{0D2FEE5B-63B2-4EAC-A060-69D41738EBF1}" dt="2023-07-10T09:53:49.552" v="3834" actId="14100"/>
        <pc:sldMkLst>
          <pc:docMk/>
          <pc:sldMk cId="3938288106" sldId="261"/>
        </pc:sldMkLst>
        <pc:spChg chg="mod">
          <ac:chgData name="Andrea Crnković" userId="56356317-2087-452b-982a-e8e387ab59e1" providerId="ADAL" clId="{0D2FEE5B-63B2-4EAC-A060-69D41738EBF1}" dt="2023-07-10T09:53:49.552" v="3834" actId="14100"/>
          <ac:spMkLst>
            <pc:docMk/>
            <pc:sldMk cId="3938288106" sldId="261"/>
            <ac:spMk id="3" creationId="{2265F3C5-6D66-6BED-F8ED-25628B17444B}"/>
          </ac:spMkLst>
        </pc:spChg>
        <pc:spChg chg="add mod">
          <ac:chgData name="Andrea Crnković" userId="56356317-2087-452b-982a-e8e387ab59e1" providerId="ADAL" clId="{0D2FEE5B-63B2-4EAC-A060-69D41738EBF1}" dt="2023-07-10T09:48:22.024" v="3817" actId="113"/>
          <ac:spMkLst>
            <pc:docMk/>
            <pc:sldMk cId="3938288106" sldId="261"/>
            <ac:spMk id="5" creationId="{A9C2BBB5-2792-9557-B127-70F46F6BAFDE}"/>
          </ac:spMkLst>
        </pc:spChg>
        <pc:spChg chg="add mod">
          <ac:chgData name="Andrea Crnković" userId="56356317-2087-452b-982a-e8e387ab59e1" providerId="ADAL" clId="{0D2FEE5B-63B2-4EAC-A060-69D41738EBF1}" dt="2023-07-10T08:31:26.770" v="3160" actId="14100"/>
          <ac:spMkLst>
            <pc:docMk/>
            <pc:sldMk cId="3938288106" sldId="261"/>
            <ac:spMk id="6" creationId="{9E88514F-376C-BB1A-B204-31B3080D2DA9}"/>
          </ac:spMkLst>
        </pc:spChg>
        <pc:spChg chg="add mod">
          <ac:chgData name="Andrea Crnković" userId="56356317-2087-452b-982a-e8e387ab59e1" providerId="ADAL" clId="{0D2FEE5B-63B2-4EAC-A060-69D41738EBF1}" dt="2023-07-10T09:48:26.536" v="3818" actId="113"/>
          <ac:spMkLst>
            <pc:docMk/>
            <pc:sldMk cId="3938288106" sldId="261"/>
            <ac:spMk id="7" creationId="{24C7C50E-A98F-4482-5AF4-C6F8F73EA934}"/>
          </ac:spMkLst>
        </pc:spChg>
        <pc:spChg chg="add mod">
          <ac:chgData name="Andrea Crnković" userId="56356317-2087-452b-982a-e8e387ab59e1" providerId="ADAL" clId="{0D2FEE5B-63B2-4EAC-A060-69D41738EBF1}" dt="2023-07-10T08:31:42.225" v="3164" actId="14100"/>
          <ac:spMkLst>
            <pc:docMk/>
            <pc:sldMk cId="3938288106" sldId="261"/>
            <ac:spMk id="8" creationId="{FBB3F20E-2236-41B3-BC92-13345817F468}"/>
          </ac:spMkLst>
        </pc:spChg>
        <pc:spChg chg="add mod">
          <ac:chgData name="Andrea Crnković" userId="56356317-2087-452b-982a-e8e387ab59e1" providerId="ADAL" clId="{0D2FEE5B-63B2-4EAC-A060-69D41738EBF1}" dt="2023-07-10T09:48:31.632" v="3819" actId="113"/>
          <ac:spMkLst>
            <pc:docMk/>
            <pc:sldMk cId="3938288106" sldId="261"/>
            <ac:spMk id="9" creationId="{4F1292E7-F5A2-D5DA-1874-50FC3FF107A8}"/>
          </ac:spMkLst>
        </pc:spChg>
      </pc:sldChg>
      <pc:sldChg chg="addSp delSp modSp add mod">
        <pc:chgData name="Andrea Crnković" userId="56356317-2087-452b-982a-e8e387ab59e1" providerId="ADAL" clId="{0D2FEE5B-63B2-4EAC-A060-69D41738EBF1}" dt="2023-07-12T09:15:57.036" v="6275" actId="20577"/>
        <pc:sldMkLst>
          <pc:docMk/>
          <pc:sldMk cId="3081262649" sldId="262"/>
        </pc:sldMkLst>
        <pc:spChg chg="mod">
          <ac:chgData name="Andrea Crnković" userId="56356317-2087-452b-982a-e8e387ab59e1" providerId="ADAL" clId="{0D2FEE5B-63B2-4EAC-A060-69D41738EBF1}" dt="2023-07-12T08:56:11.514" v="6209" actId="14100"/>
          <ac:spMkLst>
            <pc:docMk/>
            <pc:sldMk cId="3081262649" sldId="262"/>
            <ac:spMk id="2" creationId="{1D0B6310-3559-26D7-BBF6-4245847B7207}"/>
          </ac:spMkLst>
        </pc:spChg>
        <pc:spChg chg="mod">
          <ac:chgData name="Andrea Crnković" userId="56356317-2087-452b-982a-e8e387ab59e1" providerId="ADAL" clId="{0D2FEE5B-63B2-4EAC-A060-69D41738EBF1}" dt="2023-07-12T09:15:57.036" v="6275" actId="20577"/>
          <ac:spMkLst>
            <pc:docMk/>
            <pc:sldMk cId="3081262649" sldId="262"/>
            <ac:spMk id="3" creationId="{2265F3C5-6D66-6BED-F8ED-25628B17444B}"/>
          </ac:spMkLst>
        </pc:spChg>
        <pc:spChg chg="del">
          <ac:chgData name="Andrea Crnković" userId="56356317-2087-452b-982a-e8e387ab59e1" providerId="ADAL" clId="{0D2FEE5B-63B2-4EAC-A060-69D41738EBF1}" dt="2023-07-10T10:09:42.559" v="4320" actId="478"/>
          <ac:spMkLst>
            <pc:docMk/>
            <pc:sldMk cId="3081262649" sldId="262"/>
            <ac:spMk id="5" creationId="{A9C2BBB5-2792-9557-B127-70F46F6BAFDE}"/>
          </ac:spMkLst>
        </pc:spChg>
        <pc:spChg chg="del">
          <ac:chgData name="Andrea Crnković" userId="56356317-2087-452b-982a-e8e387ab59e1" providerId="ADAL" clId="{0D2FEE5B-63B2-4EAC-A060-69D41738EBF1}" dt="2023-07-10T10:09:45.421" v="4321" actId="478"/>
          <ac:spMkLst>
            <pc:docMk/>
            <pc:sldMk cId="3081262649" sldId="262"/>
            <ac:spMk id="6" creationId="{9E88514F-376C-BB1A-B204-31B3080D2DA9}"/>
          </ac:spMkLst>
        </pc:spChg>
        <pc:spChg chg="del mod">
          <ac:chgData name="Andrea Crnković" userId="56356317-2087-452b-982a-e8e387ab59e1" providerId="ADAL" clId="{0D2FEE5B-63B2-4EAC-A060-69D41738EBF1}" dt="2023-07-10T10:09:51.125" v="4324" actId="478"/>
          <ac:spMkLst>
            <pc:docMk/>
            <pc:sldMk cId="3081262649" sldId="262"/>
            <ac:spMk id="7" creationId="{24C7C50E-A98F-4482-5AF4-C6F8F73EA934}"/>
          </ac:spMkLst>
        </pc:spChg>
        <pc:spChg chg="del">
          <ac:chgData name="Andrea Crnković" userId="56356317-2087-452b-982a-e8e387ab59e1" providerId="ADAL" clId="{0D2FEE5B-63B2-4EAC-A060-69D41738EBF1}" dt="2023-07-10T10:09:52.468" v="4325" actId="478"/>
          <ac:spMkLst>
            <pc:docMk/>
            <pc:sldMk cId="3081262649" sldId="262"/>
            <ac:spMk id="8" creationId="{FBB3F20E-2236-41B3-BC92-13345817F468}"/>
          </ac:spMkLst>
        </pc:spChg>
        <pc:spChg chg="del">
          <ac:chgData name="Andrea Crnković" userId="56356317-2087-452b-982a-e8e387ab59e1" providerId="ADAL" clId="{0D2FEE5B-63B2-4EAC-A060-69D41738EBF1}" dt="2023-07-10T10:09:53.766" v="4326" actId="478"/>
          <ac:spMkLst>
            <pc:docMk/>
            <pc:sldMk cId="3081262649" sldId="262"/>
            <ac:spMk id="9" creationId="{4F1292E7-F5A2-D5DA-1874-50FC3FF107A8}"/>
          </ac:spMkLst>
        </pc:spChg>
        <pc:graphicFrameChg chg="add mod">
          <ac:chgData name="Andrea Crnković" userId="56356317-2087-452b-982a-e8e387ab59e1" providerId="ADAL" clId="{0D2FEE5B-63B2-4EAC-A060-69D41738EBF1}" dt="2023-07-12T08:55:52.401" v="6207" actId="14100"/>
          <ac:graphicFrameMkLst>
            <pc:docMk/>
            <pc:sldMk cId="3081262649" sldId="262"/>
            <ac:graphicFrameMk id="10" creationId="{418D15CA-63F9-BBE4-AE5C-A4CB9C1E9CEE}"/>
          </ac:graphicFrameMkLst>
        </pc:graphicFrameChg>
        <pc:graphicFrameChg chg="add del mod">
          <ac:chgData name="Andrea Crnković" userId="56356317-2087-452b-982a-e8e387ab59e1" providerId="ADAL" clId="{0D2FEE5B-63B2-4EAC-A060-69D41738EBF1}" dt="2023-07-10T10:25:35.115" v="4356"/>
          <ac:graphicFrameMkLst>
            <pc:docMk/>
            <pc:sldMk cId="3081262649" sldId="262"/>
            <ac:graphicFrameMk id="11" creationId="{18EA6937-2BC6-2A7B-8729-7FFE755EF2A1}"/>
          </ac:graphicFrameMkLst>
        </pc:graphicFrameChg>
        <pc:graphicFrameChg chg="add del mod">
          <ac:chgData name="Andrea Crnković" userId="56356317-2087-452b-982a-e8e387ab59e1" providerId="ADAL" clId="{0D2FEE5B-63B2-4EAC-A060-69D41738EBF1}" dt="2023-07-10T10:26:53.756" v="4362"/>
          <ac:graphicFrameMkLst>
            <pc:docMk/>
            <pc:sldMk cId="3081262649" sldId="262"/>
            <ac:graphicFrameMk id="14" creationId="{9968D324-E1B6-CBE4-E13E-4DA9483E949A}"/>
          </ac:graphicFrameMkLst>
        </pc:graphicFrameChg>
        <pc:graphicFrameChg chg="add mod modGraphic">
          <ac:chgData name="Andrea Crnković" userId="56356317-2087-452b-982a-e8e387ab59e1" providerId="ADAL" clId="{0D2FEE5B-63B2-4EAC-A060-69D41738EBF1}" dt="2023-07-12T07:48:30.323" v="5255" actId="255"/>
          <ac:graphicFrameMkLst>
            <pc:docMk/>
            <pc:sldMk cId="3081262649" sldId="262"/>
            <ac:graphicFrameMk id="15" creationId="{C60D718D-114A-83C8-3A59-77AF63626A61}"/>
          </ac:graphicFrameMkLst>
        </pc:graphicFrameChg>
        <pc:picChg chg="mod">
          <ac:chgData name="Andrea Crnković" userId="56356317-2087-452b-982a-e8e387ab59e1" providerId="ADAL" clId="{0D2FEE5B-63B2-4EAC-A060-69D41738EBF1}" dt="2023-07-12T08:55:50.418" v="6206" actId="1076"/>
          <ac:picMkLst>
            <pc:docMk/>
            <pc:sldMk cId="3081262649" sldId="262"/>
            <ac:picMk id="4" creationId="{7AB52835-B9E6-36F5-D31C-3DEB395E4895}"/>
          </ac:picMkLst>
        </pc:picChg>
        <pc:picChg chg="add del mod">
          <ac:chgData name="Andrea Crnković" userId="56356317-2087-452b-982a-e8e387ab59e1" providerId="ADAL" clId="{0D2FEE5B-63B2-4EAC-A060-69D41738EBF1}" dt="2023-07-10T10:26:23.177" v="4360" actId="478"/>
          <ac:picMkLst>
            <pc:docMk/>
            <pc:sldMk cId="3081262649" sldId="262"/>
            <ac:picMk id="13" creationId="{D945F724-C5B1-3277-3613-1F2C3BBCFA14}"/>
          </ac:picMkLst>
        </pc:picChg>
      </pc:sldChg>
      <pc:sldChg chg="addSp delSp modSp add mod">
        <pc:chgData name="Andrea Crnković" userId="56356317-2087-452b-982a-e8e387ab59e1" providerId="ADAL" clId="{0D2FEE5B-63B2-4EAC-A060-69D41738EBF1}" dt="2023-07-10T12:00:58.213" v="4639" actId="14100"/>
        <pc:sldMkLst>
          <pc:docMk/>
          <pc:sldMk cId="2334906386" sldId="263"/>
        </pc:sldMkLst>
        <pc:spChg chg="mod">
          <ac:chgData name="Andrea Crnković" userId="56356317-2087-452b-982a-e8e387ab59e1" providerId="ADAL" clId="{0D2FEE5B-63B2-4EAC-A060-69D41738EBF1}" dt="2023-07-10T11:30:20.031" v="4408" actId="20577"/>
          <ac:spMkLst>
            <pc:docMk/>
            <pc:sldMk cId="2334906386" sldId="263"/>
            <ac:spMk id="2" creationId="{1D0B6310-3559-26D7-BBF6-4245847B7207}"/>
          </ac:spMkLst>
        </pc:spChg>
        <pc:spChg chg="del mod">
          <ac:chgData name="Andrea Crnković" userId="56356317-2087-452b-982a-e8e387ab59e1" providerId="ADAL" clId="{0D2FEE5B-63B2-4EAC-A060-69D41738EBF1}" dt="2023-07-10T11:47:56.208" v="4416"/>
          <ac:spMkLst>
            <pc:docMk/>
            <pc:sldMk cId="2334906386" sldId="263"/>
            <ac:spMk id="3" creationId="{2265F3C5-6D66-6BED-F8ED-25628B17444B}"/>
          </ac:spMkLst>
        </pc:spChg>
        <pc:spChg chg="add mod">
          <ac:chgData name="Andrea Crnković" userId="56356317-2087-452b-982a-e8e387ab59e1" providerId="ADAL" clId="{0D2FEE5B-63B2-4EAC-A060-69D41738EBF1}" dt="2023-07-10T12:00:28.533" v="4634" actId="207"/>
          <ac:spMkLst>
            <pc:docMk/>
            <pc:sldMk cId="2334906386" sldId="263"/>
            <ac:spMk id="6" creationId="{3CC7D107-F475-0437-10BC-A75893C3A5A3}"/>
          </ac:spMkLst>
        </pc:spChg>
        <pc:spChg chg="add mod">
          <ac:chgData name="Andrea Crnković" userId="56356317-2087-452b-982a-e8e387ab59e1" providerId="ADAL" clId="{0D2FEE5B-63B2-4EAC-A060-69D41738EBF1}" dt="2023-07-10T12:00:58.213" v="4639" actId="14100"/>
          <ac:spMkLst>
            <pc:docMk/>
            <pc:sldMk cId="2334906386" sldId="263"/>
            <ac:spMk id="7" creationId="{AFDD86E1-FB48-824E-B067-1871F5809B69}"/>
          </ac:spMkLst>
        </pc:spChg>
        <pc:graphicFrameChg chg="add mod modGraphic">
          <ac:chgData name="Andrea Crnković" userId="56356317-2087-452b-982a-e8e387ab59e1" providerId="ADAL" clId="{0D2FEE5B-63B2-4EAC-A060-69D41738EBF1}" dt="2023-07-10T11:50:12.935" v="4435"/>
          <ac:graphicFrameMkLst>
            <pc:docMk/>
            <pc:sldMk cId="2334906386" sldId="263"/>
            <ac:graphicFrameMk id="5" creationId="{862A0189-BD42-F9E6-BD40-965161CE1FAF}"/>
          </ac:graphicFrameMkLst>
        </pc:graphicFrameChg>
        <pc:graphicFrameChg chg="del mod modGraphic">
          <ac:chgData name="Andrea Crnković" userId="56356317-2087-452b-982a-e8e387ab59e1" providerId="ADAL" clId="{0D2FEE5B-63B2-4EAC-A060-69D41738EBF1}" dt="2023-07-10T11:47:56.201" v="4414" actId="478"/>
          <ac:graphicFrameMkLst>
            <pc:docMk/>
            <pc:sldMk cId="2334906386" sldId="263"/>
            <ac:graphicFrameMk id="15" creationId="{C60D718D-114A-83C8-3A59-77AF63626A61}"/>
          </ac:graphicFrameMkLst>
        </pc:graphicFrameChg>
      </pc:sldChg>
      <pc:sldChg chg="addSp delSp modSp add mod">
        <pc:chgData name="Andrea Crnković" userId="56356317-2087-452b-982a-e8e387ab59e1" providerId="ADAL" clId="{0D2FEE5B-63B2-4EAC-A060-69D41738EBF1}" dt="2023-07-12T11:05:36.729" v="8096" actId="20577"/>
        <pc:sldMkLst>
          <pc:docMk/>
          <pc:sldMk cId="4152446498" sldId="264"/>
        </pc:sldMkLst>
        <pc:spChg chg="mod">
          <ac:chgData name="Andrea Crnković" userId="56356317-2087-452b-982a-e8e387ab59e1" providerId="ADAL" clId="{0D2FEE5B-63B2-4EAC-A060-69D41738EBF1}" dt="2023-07-12T11:05:36.729" v="8096" actId="20577"/>
          <ac:spMkLst>
            <pc:docMk/>
            <pc:sldMk cId="4152446498" sldId="264"/>
            <ac:spMk id="2" creationId="{1D0B6310-3559-26D7-BBF6-4245847B7207}"/>
          </ac:spMkLst>
        </pc:spChg>
        <pc:spChg chg="add del mod">
          <ac:chgData name="Andrea Crnković" userId="56356317-2087-452b-982a-e8e387ab59e1" providerId="ADAL" clId="{0D2FEE5B-63B2-4EAC-A060-69D41738EBF1}" dt="2023-07-12T06:20:22.292" v="4695" actId="47"/>
          <ac:spMkLst>
            <pc:docMk/>
            <pc:sldMk cId="4152446498" sldId="264"/>
            <ac:spMk id="6" creationId="{3CC7D107-F475-0437-10BC-A75893C3A5A3}"/>
          </ac:spMkLst>
        </pc:spChg>
        <pc:spChg chg="add del">
          <ac:chgData name="Andrea Crnković" userId="56356317-2087-452b-982a-e8e387ab59e1" providerId="ADAL" clId="{0D2FEE5B-63B2-4EAC-A060-69D41738EBF1}" dt="2023-07-12T07:48:44.446" v="5256" actId="478"/>
          <ac:spMkLst>
            <pc:docMk/>
            <pc:sldMk cId="4152446498" sldId="264"/>
            <ac:spMk id="7" creationId="{AFDD86E1-FB48-824E-B067-1871F5809B69}"/>
          </ac:spMkLst>
        </pc:spChg>
        <pc:spChg chg="add mod">
          <ac:chgData name="Andrea Crnković" userId="56356317-2087-452b-982a-e8e387ab59e1" providerId="ADAL" clId="{0D2FEE5B-63B2-4EAC-A060-69D41738EBF1}" dt="2023-07-12T08:03:57.567" v="5584" actId="14100"/>
          <ac:spMkLst>
            <pc:docMk/>
            <pc:sldMk cId="4152446498" sldId="264"/>
            <ac:spMk id="8" creationId="{56971C0C-6C4E-1B9B-78A3-3AACCCFE4993}"/>
          </ac:spMkLst>
        </pc:spChg>
        <pc:spChg chg="add mod">
          <ac:chgData name="Andrea Crnković" userId="56356317-2087-452b-982a-e8e387ab59e1" providerId="ADAL" clId="{0D2FEE5B-63B2-4EAC-A060-69D41738EBF1}" dt="2023-07-12T08:03:46.495" v="5581" actId="14100"/>
          <ac:spMkLst>
            <pc:docMk/>
            <pc:sldMk cId="4152446498" sldId="264"/>
            <ac:spMk id="9" creationId="{A9692452-2CE2-6F36-9378-B890D393F83A}"/>
          </ac:spMkLst>
        </pc:spChg>
        <pc:graphicFrameChg chg="add mod">
          <ac:chgData name="Andrea Crnković" userId="56356317-2087-452b-982a-e8e387ab59e1" providerId="ADAL" clId="{0D2FEE5B-63B2-4EAC-A060-69D41738EBF1}" dt="2023-07-12T06:18:11.267" v="4689" actId="2711"/>
          <ac:graphicFrameMkLst>
            <pc:docMk/>
            <pc:sldMk cId="4152446498" sldId="264"/>
            <ac:graphicFrameMk id="3" creationId="{74D94B48-D11A-80EA-6CB6-5B034016D79D}"/>
          </ac:graphicFrameMkLst>
        </pc:graphicFrameChg>
        <pc:graphicFrameChg chg="del">
          <ac:chgData name="Andrea Crnković" userId="56356317-2087-452b-982a-e8e387ab59e1" providerId="ADAL" clId="{0D2FEE5B-63B2-4EAC-A060-69D41738EBF1}" dt="2023-07-12T06:15:33.348" v="4682" actId="478"/>
          <ac:graphicFrameMkLst>
            <pc:docMk/>
            <pc:sldMk cId="4152446498" sldId="264"/>
            <ac:graphicFrameMk id="5" creationId="{862A0189-BD42-F9E6-BD40-965161CE1FAF}"/>
          </ac:graphicFrameMkLst>
        </pc:graphicFrameChg>
      </pc:sldChg>
      <pc:sldChg chg="addSp delSp modSp add mod">
        <pc:chgData name="Andrea Crnković" userId="56356317-2087-452b-982a-e8e387ab59e1" providerId="ADAL" clId="{0D2FEE5B-63B2-4EAC-A060-69D41738EBF1}" dt="2023-07-12T07:47:51.040" v="5254" actId="20577"/>
        <pc:sldMkLst>
          <pc:docMk/>
          <pc:sldMk cId="993552463" sldId="265"/>
        </pc:sldMkLst>
        <pc:spChg chg="mod">
          <ac:chgData name="Andrea Crnković" userId="56356317-2087-452b-982a-e8e387ab59e1" providerId="ADAL" clId="{0D2FEE5B-63B2-4EAC-A060-69D41738EBF1}" dt="2023-07-12T06:46:27.110" v="4756" actId="20577"/>
          <ac:spMkLst>
            <pc:docMk/>
            <pc:sldMk cId="993552463" sldId="265"/>
            <ac:spMk id="2" creationId="{1D0B6310-3559-26D7-BBF6-4245847B7207}"/>
          </ac:spMkLst>
        </pc:spChg>
        <pc:spChg chg="mod">
          <ac:chgData name="Andrea Crnković" userId="56356317-2087-452b-982a-e8e387ab59e1" providerId="ADAL" clId="{0D2FEE5B-63B2-4EAC-A060-69D41738EBF1}" dt="2023-07-12T06:46:47.901" v="4758" actId="6549"/>
          <ac:spMkLst>
            <pc:docMk/>
            <pc:sldMk cId="993552463" sldId="265"/>
            <ac:spMk id="3" creationId="{2265F3C5-6D66-6BED-F8ED-25628B17444B}"/>
          </ac:spMkLst>
        </pc:spChg>
        <pc:spChg chg="del mod">
          <ac:chgData name="Andrea Crnković" userId="56356317-2087-452b-982a-e8e387ab59e1" providerId="ADAL" clId="{0D2FEE5B-63B2-4EAC-A060-69D41738EBF1}" dt="2023-07-12T07:33:57.961" v="4778" actId="478"/>
          <ac:spMkLst>
            <pc:docMk/>
            <pc:sldMk cId="993552463" sldId="265"/>
            <ac:spMk id="5" creationId="{A9C2BBB5-2792-9557-B127-70F46F6BAFDE}"/>
          </ac:spMkLst>
        </pc:spChg>
        <pc:spChg chg="del">
          <ac:chgData name="Andrea Crnković" userId="56356317-2087-452b-982a-e8e387ab59e1" providerId="ADAL" clId="{0D2FEE5B-63B2-4EAC-A060-69D41738EBF1}" dt="2023-07-12T07:34:00.305" v="4779" actId="478"/>
          <ac:spMkLst>
            <pc:docMk/>
            <pc:sldMk cId="993552463" sldId="265"/>
            <ac:spMk id="6" creationId="{9E88514F-376C-BB1A-B204-31B3080D2DA9}"/>
          </ac:spMkLst>
        </pc:spChg>
        <pc:spChg chg="del mod">
          <ac:chgData name="Andrea Crnković" userId="56356317-2087-452b-982a-e8e387ab59e1" providerId="ADAL" clId="{0D2FEE5B-63B2-4EAC-A060-69D41738EBF1}" dt="2023-07-12T07:34:05.579" v="4781" actId="478"/>
          <ac:spMkLst>
            <pc:docMk/>
            <pc:sldMk cId="993552463" sldId="265"/>
            <ac:spMk id="7" creationId="{24C7C50E-A98F-4482-5AF4-C6F8F73EA934}"/>
          </ac:spMkLst>
        </pc:spChg>
        <pc:spChg chg="del">
          <ac:chgData name="Andrea Crnković" userId="56356317-2087-452b-982a-e8e387ab59e1" providerId="ADAL" clId="{0D2FEE5B-63B2-4EAC-A060-69D41738EBF1}" dt="2023-07-12T07:34:20.197" v="4784" actId="478"/>
          <ac:spMkLst>
            <pc:docMk/>
            <pc:sldMk cId="993552463" sldId="265"/>
            <ac:spMk id="8" creationId="{FBB3F20E-2236-41B3-BC92-13345817F468}"/>
          </ac:spMkLst>
        </pc:spChg>
        <pc:spChg chg="del">
          <ac:chgData name="Andrea Crnković" userId="56356317-2087-452b-982a-e8e387ab59e1" providerId="ADAL" clId="{0D2FEE5B-63B2-4EAC-A060-69D41738EBF1}" dt="2023-07-12T07:34:23.136" v="4785" actId="478"/>
          <ac:spMkLst>
            <pc:docMk/>
            <pc:sldMk cId="993552463" sldId="265"/>
            <ac:spMk id="9" creationId="{4F1292E7-F5A2-D5DA-1874-50FC3FF107A8}"/>
          </ac:spMkLst>
        </pc:spChg>
        <pc:spChg chg="add mod">
          <ac:chgData name="Andrea Crnković" userId="56356317-2087-452b-982a-e8e387ab59e1" providerId="ADAL" clId="{0D2FEE5B-63B2-4EAC-A060-69D41738EBF1}" dt="2023-07-12T07:46:51.332" v="5248" actId="14100"/>
          <ac:spMkLst>
            <pc:docMk/>
            <pc:sldMk cId="993552463" sldId="265"/>
            <ac:spMk id="12" creationId="{2B162FBD-E727-A020-5DB0-926A7D616657}"/>
          </ac:spMkLst>
        </pc:spChg>
        <pc:spChg chg="add mod">
          <ac:chgData name="Andrea Crnković" userId="56356317-2087-452b-982a-e8e387ab59e1" providerId="ADAL" clId="{0D2FEE5B-63B2-4EAC-A060-69D41738EBF1}" dt="2023-07-12T07:47:51.040" v="5254" actId="20577"/>
          <ac:spMkLst>
            <pc:docMk/>
            <pc:sldMk cId="993552463" sldId="265"/>
            <ac:spMk id="13" creationId="{7386DD1E-513C-5287-97A8-4A780173D7C1}"/>
          </ac:spMkLst>
        </pc:spChg>
        <pc:graphicFrameChg chg="add del mod">
          <ac:chgData name="Andrea Crnković" userId="56356317-2087-452b-982a-e8e387ab59e1" providerId="ADAL" clId="{0D2FEE5B-63B2-4EAC-A060-69D41738EBF1}" dt="2023-07-12T07:31:47.859" v="4760"/>
          <ac:graphicFrameMkLst>
            <pc:docMk/>
            <pc:sldMk cId="993552463" sldId="265"/>
            <ac:graphicFrameMk id="10" creationId="{883831A0-A1C7-BF71-BDD4-EEA29C24C271}"/>
          </ac:graphicFrameMkLst>
        </pc:graphicFrameChg>
        <pc:graphicFrameChg chg="add mod modGraphic">
          <ac:chgData name="Andrea Crnković" userId="56356317-2087-452b-982a-e8e387ab59e1" providerId="ADAL" clId="{0D2FEE5B-63B2-4EAC-A060-69D41738EBF1}" dt="2023-07-12T07:33:36.932" v="4776" actId="14100"/>
          <ac:graphicFrameMkLst>
            <pc:docMk/>
            <pc:sldMk cId="993552463" sldId="265"/>
            <ac:graphicFrameMk id="11" creationId="{37B0F74C-5E1A-1BAD-DA45-E6ED1FF88CD3}"/>
          </ac:graphicFrameMkLst>
        </pc:graphicFrameChg>
        <pc:picChg chg="add del">
          <ac:chgData name="Andrea Crnković" userId="56356317-2087-452b-982a-e8e387ab59e1" providerId="ADAL" clId="{0D2FEE5B-63B2-4EAC-A060-69D41738EBF1}" dt="2023-07-12T07:34:17.789" v="4783" actId="478"/>
          <ac:picMkLst>
            <pc:docMk/>
            <pc:sldMk cId="993552463" sldId="265"/>
            <ac:picMk id="4" creationId="{7AB52835-B9E6-36F5-D31C-3DEB395E4895}"/>
          </ac:picMkLst>
        </pc:picChg>
      </pc:sldChg>
      <pc:sldChg chg="new del">
        <pc:chgData name="Andrea Crnković" userId="56356317-2087-452b-982a-e8e387ab59e1" providerId="ADAL" clId="{0D2FEE5B-63B2-4EAC-A060-69D41738EBF1}" dt="2023-07-12T06:45:52.038" v="4698" actId="680"/>
        <pc:sldMkLst>
          <pc:docMk/>
          <pc:sldMk cId="1103749800" sldId="265"/>
        </pc:sldMkLst>
      </pc:sldChg>
      <pc:sldChg chg="add del">
        <pc:chgData name="Andrea Crnković" userId="56356317-2087-452b-982a-e8e387ab59e1" providerId="ADAL" clId="{0D2FEE5B-63B2-4EAC-A060-69D41738EBF1}" dt="2023-07-12T07:48:53.964" v="5258" actId="2890"/>
        <pc:sldMkLst>
          <pc:docMk/>
          <pc:sldMk cId="943966432" sldId="266"/>
        </pc:sldMkLst>
      </pc:sldChg>
      <pc:sldChg chg="addSp delSp modSp add mod">
        <pc:chgData name="Andrea Crnković" userId="56356317-2087-452b-982a-e8e387ab59e1" providerId="ADAL" clId="{0D2FEE5B-63B2-4EAC-A060-69D41738EBF1}" dt="2023-07-12T10:24:11.940" v="7119" actId="27918"/>
        <pc:sldMkLst>
          <pc:docMk/>
          <pc:sldMk cId="1901466864" sldId="266"/>
        </pc:sldMkLst>
        <pc:spChg chg="mod">
          <ac:chgData name="Andrea Crnković" userId="56356317-2087-452b-982a-e8e387ab59e1" providerId="ADAL" clId="{0D2FEE5B-63B2-4EAC-A060-69D41738EBF1}" dt="2023-07-12T08:36:47.110" v="6131" actId="14100"/>
          <ac:spMkLst>
            <pc:docMk/>
            <pc:sldMk cId="1901466864" sldId="266"/>
            <ac:spMk id="2" creationId="{1D0B6310-3559-26D7-BBF6-4245847B7207}"/>
          </ac:spMkLst>
        </pc:spChg>
        <pc:spChg chg="add mod">
          <ac:chgData name="Andrea Crnković" userId="56356317-2087-452b-982a-e8e387ab59e1" providerId="ADAL" clId="{0D2FEE5B-63B2-4EAC-A060-69D41738EBF1}" dt="2023-07-12T09:18:51.312" v="6399" actId="20577"/>
          <ac:spMkLst>
            <pc:docMk/>
            <pc:sldMk cId="1901466864" sldId="266"/>
            <ac:spMk id="5" creationId="{18BE0AFB-0FF0-31F1-4AC1-6AA7172F27C7}"/>
          </ac:spMkLst>
        </pc:spChg>
        <pc:spChg chg="del">
          <ac:chgData name="Andrea Crnković" userId="56356317-2087-452b-982a-e8e387ab59e1" providerId="ADAL" clId="{0D2FEE5B-63B2-4EAC-A060-69D41738EBF1}" dt="2023-07-12T08:42:20.529" v="6188" actId="478"/>
          <ac:spMkLst>
            <pc:docMk/>
            <pc:sldMk cId="1901466864" sldId="266"/>
            <ac:spMk id="8" creationId="{56971C0C-6C4E-1B9B-78A3-3AACCCFE4993}"/>
          </ac:spMkLst>
        </pc:spChg>
        <pc:spChg chg="del mod">
          <ac:chgData name="Andrea Crnković" userId="56356317-2087-452b-982a-e8e387ab59e1" providerId="ADAL" clId="{0D2FEE5B-63B2-4EAC-A060-69D41738EBF1}" dt="2023-07-12T08:42:17.419" v="6187" actId="478"/>
          <ac:spMkLst>
            <pc:docMk/>
            <pc:sldMk cId="1901466864" sldId="266"/>
            <ac:spMk id="9" creationId="{A9692452-2CE2-6F36-9378-B890D393F83A}"/>
          </ac:spMkLst>
        </pc:spChg>
        <pc:spChg chg="add del mod">
          <ac:chgData name="Andrea Crnković" userId="56356317-2087-452b-982a-e8e387ab59e1" providerId="ADAL" clId="{0D2FEE5B-63B2-4EAC-A060-69D41738EBF1}" dt="2023-07-12T09:13:24.222" v="6249"/>
          <ac:spMkLst>
            <pc:docMk/>
            <pc:sldMk cId="1901466864" sldId="266"/>
            <ac:spMk id="11" creationId="{27DF35A6-DBBF-1ECF-5906-60460C9E3D84}"/>
          </ac:spMkLst>
        </pc:spChg>
        <pc:spChg chg="add mod">
          <ac:chgData name="Andrea Crnković" userId="56356317-2087-452b-982a-e8e387ab59e1" providerId="ADAL" clId="{0D2FEE5B-63B2-4EAC-A060-69D41738EBF1}" dt="2023-07-12T09:19:35.025" v="6406" actId="14100"/>
          <ac:spMkLst>
            <pc:docMk/>
            <pc:sldMk cId="1901466864" sldId="266"/>
            <ac:spMk id="14" creationId="{7584571E-64F2-1463-DCF8-75725EFED9BC}"/>
          </ac:spMkLst>
        </pc:spChg>
        <pc:graphicFrameChg chg="add mod">
          <ac:chgData name="Andrea Crnković" userId="56356317-2087-452b-982a-e8e387ab59e1" providerId="ADAL" clId="{0D2FEE5B-63B2-4EAC-A060-69D41738EBF1}" dt="2023-07-12T09:19:22.617" v="6404" actId="14100"/>
          <ac:graphicFrameMkLst>
            <pc:docMk/>
            <pc:sldMk cId="1901466864" sldId="266"/>
            <ac:graphicFrameMk id="7" creationId="{AFEC4A14-58DF-64F2-4ADC-44F06969B54B}"/>
          </ac:graphicFrameMkLst>
        </pc:graphicFrameChg>
        <pc:graphicFrameChg chg="add del mod">
          <ac:chgData name="Andrea Crnković" userId="56356317-2087-452b-982a-e8e387ab59e1" providerId="ADAL" clId="{0D2FEE5B-63B2-4EAC-A060-69D41738EBF1}" dt="2023-07-12T09:13:24.219" v="6247"/>
          <ac:graphicFrameMkLst>
            <pc:docMk/>
            <pc:sldMk cId="1901466864" sldId="266"/>
            <ac:graphicFrameMk id="12" creationId="{AAA53A2D-5B9F-FAD8-E1AD-BE27959DF045}"/>
          </ac:graphicFrameMkLst>
        </pc:graphicFrameChg>
        <pc:graphicFrameChg chg="add mod modGraphic">
          <ac:chgData name="Andrea Crnković" userId="56356317-2087-452b-982a-e8e387ab59e1" providerId="ADAL" clId="{0D2FEE5B-63B2-4EAC-A060-69D41738EBF1}" dt="2023-07-12T09:19:56.060" v="6407" actId="14100"/>
          <ac:graphicFrameMkLst>
            <pc:docMk/>
            <pc:sldMk cId="1901466864" sldId="266"/>
            <ac:graphicFrameMk id="13" creationId="{2DBF5080-0E06-4DA3-DB0A-010DBD03094B}"/>
          </ac:graphicFrameMkLst>
        </pc:graphicFrameChg>
        <pc:graphicFrameChg chg="add del mod">
          <ac:chgData name="Andrea Crnković" userId="56356317-2087-452b-982a-e8e387ab59e1" providerId="ADAL" clId="{0D2FEE5B-63B2-4EAC-A060-69D41738EBF1}" dt="2023-07-12T09:17:58.895" v="6390"/>
          <ac:graphicFrameMkLst>
            <pc:docMk/>
            <pc:sldMk cId="1901466864" sldId="266"/>
            <ac:graphicFrameMk id="15" creationId="{7299F47B-5DA2-ED93-470C-D1087B7C8A08}"/>
          </ac:graphicFrameMkLst>
        </pc:graphicFrameChg>
      </pc:sldChg>
      <pc:sldChg chg="addSp delSp modSp add mod">
        <pc:chgData name="Andrea Crnković" userId="56356317-2087-452b-982a-e8e387ab59e1" providerId="ADAL" clId="{0D2FEE5B-63B2-4EAC-A060-69D41738EBF1}" dt="2023-07-12T10:29:26.945" v="7500" actId="113"/>
        <pc:sldMkLst>
          <pc:docMk/>
          <pc:sldMk cId="3745741755" sldId="267"/>
        </pc:sldMkLst>
        <pc:spChg chg="mod">
          <ac:chgData name="Andrea Crnković" userId="56356317-2087-452b-982a-e8e387ab59e1" providerId="ADAL" clId="{0D2FEE5B-63B2-4EAC-A060-69D41738EBF1}" dt="2023-07-12T10:07:56.784" v="6465" actId="20577"/>
          <ac:spMkLst>
            <pc:docMk/>
            <pc:sldMk cId="3745741755" sldId="267"/>
            <ac:spMk id="2" creationId="{1D0B6310-3559-26D7-BBF6-4245847B7207}"/>
          </ac:spMkLst>
        </pc:spChg>
        <pc:spChg chg="del mod">
          <ac:chgData name="Andrea Crnković" userId="56356317-2087-452b-982a-e8e387ab59e1" providerId="ADAL" clId="{0D2FEE5B-63B2-4EAC-A060-69D41738EBF1}" dt="2023-07-12T10:08:14.950" v="6470"/>
          <ac:spMkLst>
            <pc:docMk/>
            <pc:sldMk cId="3745741755" sldId="267"/>
            <ac:spMk id="5" creationId="{18BE0AFB-0FF0-31F1-4AC1-6AA7172F27C7}"/>
          </ac:spMkLst>
        </pc:spChg>
        <pc:spChg chg="add mod">
          <ac:chgData name="Andrea Crnković" userId="56356317-2087-452b-982a-e8e387ab59e1" providerId="ADAL" clId="{0D2FEE5B-63B2-4EAC-A060-69D41738EBF1}" dt="2023-07-12T10:24:42.138" v="7126" actId="14100"/>
          <ac:spMkLst>
            <pc:docMk/>
            <pc:sldMk cId="3745741755" sldId="267"/>
            <ac:spMk id="12" creationId="{BEA3CBB3-E347-D3EB-6A4F-2378D0523EB1}"/>
          </ac:spMkLst>
        </pc:spChg>
        <pc:spChg chg="del">
          <ac:chgData name="Andrea Crnković" userId="56356317-2087-452b-982a-e8e387ab59e1" providerId="ADAL" clId="{0D2FEE5B-63B2-4EAC-A060-69D41738EBF1}" dt="2023-07-12T10:08:17.459" v="6471" actId="478"/>
          <ac:spMkLst>
            <pc:docMk/>
            <pc:sldMk cId="3745741755" sldId="267"/>
            <ac:spMk id="14" creationId="{7584571E-64F2-1463-DCF8-75725EFED9BC}"/>
          </ac:spMkLst>
        </pc:spChg>
        <pc:spChg chg="add mod">
          <ac:chgData name="Andrea Crnković" userId="56356317-2087-452b-982a-e8e387ab59e1" providerId="ADAL" clId="{0D2FEE5B-63B2-4EAC-A060-69D41738EBF1}" dt="2023-07-12T10:28:00.928" v="7341" actId="14100"/>
          <ac:spMkLst>
            <pc:docMk/>
            <pc:sldMk cId="3745741755" sldId="267"/>
            <ac:spMk id="15" creationId="{69E38272-59A4-72E6-48AE-7B43ACF157F6}"/>
          </ac:spMkLst>
        </pc:spChg>
        <pc:spChg chg="add mod">
          <ac:chgData name="Andrea Crnković" userId="56356317-2087-452b-982a-e8e387ab59e1" providerId="ADAL" clId="{0D2FEE5B-63B2-4EAC-A060-69D41738EBF1}" dt="2023-07-12T10:29:26.945" v="7500" actId="113"/>
          <ac:spMkLst>
            <pc:docMk/>
            <pc:sldMk cId="3745741755" sldId="267"/>
            <ac:spMk id="16" creationId="{411F5FFB-6B39-050F-1690-B4D2036E757C}"/>
          </ac:spMkLst>
        </pc:spChg>
        <pc:graphicFrameChg chg="del">
          <ac:chgData name="Andrea Crnković" userId="56356317-2087-452b-982a-e8e387ab59e1" providerId="ADAL" clId="{0D2FEE5B-63B2-4EAC-A060-69D41738EBF1}" dt="2023-07-12T10:08:14.935" v="6468" actId="478"/>
          <ac:graphicFrameMkLst>
            <pc:docMk/>
            <pc:sldMk cId="3745741755" sldId="267"/>
            <ac:graphicFrameMk id="7" creationId="{AFEC4A14-58DF-64F2-4ADC-44F06969B54B}"/>
          </ac:graphicFrameMkLst>
        </pc:graphicFrameChg>
        <pc:graphicFrameChg chg="add del mod">
          <ac:chgData name="Andrea Crnković" userId="56356317-2087-452b-982a-e8e387ab59e1" providerId="ADAL" clId="{0D2FEE5B-63B2-4EAC-A060-69D41738EBF1}" dt="2023-07-12T10:09:54.887" v="6478" actId="478"/>
          <ac:graphicFrameMkLst>
            <pc:docMk/>
            <pc:sldMk cId="3745741755" sldId="267"/>
            <ac:graphicFrameMk id="8" creationId="{3F3B2F0B-714C-71B5-BA24-443DA516D2B3}"/>
          </ac:graphicFrameMkLst>
        </pc:graphicFrameChg>
        <pc:graphicFrameChg chg="add del mod">
          <ac:chgData name="Andrea Crnković" userId="56356317-2087-452b-982a-e8e387ab59e1" providerId="ADAL" clId="{0D2FEE5B-63B2-4EAC-A060-69D41738EBF1}" dt="2023-07-12T10:10:29.625" v="6485" actId="478"/>
          <ac:graphicFrameMkLst>
            <pc:docMk/>
            <pc:sldMk cId="3745741755" sldId="267"/>
            <ac:graphicFrameMk id="9" creationId="{3F3B2F0B-714C-71B5-BA24-443DA516D2B3}"/>
          </ac:graphicFrameMkLst>
        </pc:graphicFrameChg>
        <pc:graphicFrameChg chg="add mod">
          <ac:chgData name="Andrea Crnković" userId="56356317-2087-452b-982a-e8e387ab59e1" providerId="ADAL" clId="{0D2FEE5B-63B2-4EAC-A060-69D41738EBF1}" dt="2023-07-12T10:13:56.093" v="6511"/>
          <ac:graphicFrameMkLst>
            <pc:docMk/>
            <pc:sldMk cId="3745741755" sldId="267"/>
            <ac:graphicFrameMk id="11" creationId="{3F3B2F0B-714C-71B5-BA24-443DA516D2B3}"/>
          </ac:graphicFrameMkLst>
        </pc:graphicFrameChg>
        <pc:graphicFrameChg chg="del modGraphic">
          <ac:chgData name="Andrea Crnković" userId="56356317-2087-452b-982a-e8e387ab59e1" providerId="ADAL" clId="{0D2FEE5B-63B2-4EAC-A060-69D41738EBF1}" dt="2023-07-12T10:10:44.551" v="6488" actId="478"/>
          <ac:graphicFrameMkLst>
            <pc:docMk/>
            <pc:sldMk cId="3745741755" sldId="267"/>
            <ac:graphicFrameMk id="13" creationId="{2DBF5080-0E06-4DA3-DB0A-010DBD03094B}"/>
          </ac:graphicFrameMkLst>
        </pc:graphicFrameChg>
        <pc:picChg chg="mod">
          <ac:chgData name="Andrea Crnković" userId="56356317-2087-452b-982a-e8e387ab59e1" providerId="ADAL" clId="{0D2FEE5B-63B2-4EAC-A060-69D41738EBF1}" dt="2023-07-12T10:16:30.805" v="6520" actId="1076"/>
          <ac:picMkLst>
            <pc:docMk/>
            <pc:sldMk cId="3745741755" sldId="267"/>
            <ac:picMk id="4" creationId="{7AB52835-B9E6-36F5-D31C-3DEB395E4895}"/>
          </ac:picMkLst>
        </pc:picChg>
      </pc:sldChg>
      <pc:sldChg chg="addSp delSp modSp add mod">
        <pc:chgData name="Andrea Crnković" userId="56356317-2087-452b-982a-e8e387ab59e1" providerId="ADAL" clId="{0D2FEE5B-63B2-4EAC-A060-69D41738EBF1}" dt="2023-07-12T10:58:08.287" v="7852" actId="20577"/>
        <pc:sldMkLst>
          <pc:docMk/>
          <pc:sldMk cId="206119950" sldId="268"/>
        </pc:sldMkLst>
        <pc:spChg chg="mod">
          <ac:chgData name="Andrea Crnković" userId="56356317-2087-452b-982a-e8e387ab59e1" providerId="ADAL" clId="{0D2FEE5B-63B2-4EAC-A060-69D41738EBF1}" dt="2023-07-12T10:51:39" v="7544" actId="20577"/>
          <ac:spMkLst>
            <pc:docMk/>
            <pc:sldMk cId="206119950" sldId="268"/>
            <ac:spMk id="2" creationId="{1D0B6310-3559-26D7-BBF6-4245847B7207}"/>
          </ac:spMkLst>
        </pc:spChg>
        <pc:spChg chg="add mod">
          <ac:chgData name="Andrea Crnković" userId="56356317-2087-452b-982a-e8e387ab59e1" providerId="ADAL" clId="{0D2FEE5B-63B2-4EAC-A060-69D41738EBF1}" dt="2023-07-12T10:57:36.570" v="7815" actId="20577"/>
          <ac:spMkLst>
            <pc:docMk/>
            <pc:sldMk cId="206119950" sldId="268"/>
            <ac:spMk id="7" creationId="{CB14E8A2-633D-3221-92CB-D91C0E1CFC06}"/>
          </ac:spMkLst>
        </pc:spChg>
        <pc:spChg chg="mod">
          <ac:chgData name="Andrea Crnković" userId="56356317-2087-452b-982a-e8e387ab59e1" providerId="ADAL" clId="{0D2FEE5B-63B2-4EAC-A060-69D41738EBF1}" dt="2023-07-12T10:58:08.287" v="7852" actId="20577"/>
          <ac:spMkLst>
            <pc:docMk/>
            <pc:sldMk cId="206119950" sldId="268"/>
            <ac:spMk id="12" creationId="{BEA3CBB3-E347-D3EB-6A4F-2378D0523EB1}"/>
          </ac:spMkLst>
        </pc:spChg>
        <pc:spChg chg="del mod">
          <ac:chgData name="Andrea Crnković" userId="56356317-2087-452b-982a-e8e387ab59e1" providerId="ADAL" clId="{0D2FEE5B-63B2-4EAC-A060-69D41738EBF1}" dt="2023-07-12T10:54:51.275" v="7710" actId="478"/>
          <ac:spMkLst>
            <pc:docMk/>
            <pc:sldMk cId="206119950" sldId="268"/>
            <ac:spMk id="15" creationId="{69E38272-59A4-72E6-48AE-7B43ACF157F6}"/>
          </ac:spMkLst>
        </pc:spChg>
        <pc:spChg chg="del">
          <ac:chgData name="Andrea Crnković" userId="56356317-2087-452b-982a-e8e387ab59e1" providerId="ADAL" clId="{0D2FEE5B-63B2-4EAC-A060-69D41738EBF1}" dt="2023-07-12T10:54:55.839" v="7711" actId="478"/>
          <ac:spMkLst>
            <pc:docMk/>
            <pc:sldMk cId="206119950" sldId="268"/>
            <ac:spMk id="16" creationId="{411F5FFB-6B39-050F-1690-B4D2036E757C}"/>
          </ac:spMkLst>
        </pc:spChg>
        <pc:graphicFrameChg chg="mod">
          <ac:chgData name="Andrea Crnković" userId="56356317-2087-452b-982a-e8e387ab59e1" providerId="ADAL" clId="{0D2FEE5B-63B2-4EAC-A060-69D41738EBF1}" dt="2023-07-12T10:55:21.893" v="7715" actId="14100"/>
          <ac:graphicFrameMkLst>
            <pc:docMk/>
            <pc:sldMk cId="206119950" sldId="268"/>
            <ac:graphicFrameMk id="3" creationId="{74D94B48-D11A-80EA-6CB6-5B034016D79D}"/>
          </ac:graphicFrameMkLst>
        </pc:graphicFrameChg>
        <pc:graphicFrameChg chg="add mod">
          <ac:chgData name="Andrea Crnković" userId="56356317-2087-452b-982a-e8e387ab59e1" providerId="ADAL" clId="{0D2FEE5B-63B2-4EAC-A060-69D41738EBF1}" dt="2023-07-12T10:52:49.349" v="7562" actId="14100"/>
          <ac:graphicFrameMkLst>
            <pc:docMk/>
            <pc:sldMk cId="206119950" sldId="268"/>
            <ac:graphicFrameMk id="5" creationId="{E46CD154-B4A6-AB5D-0E2C-D67050847EE8}"/>
          </ac:graphicFrameMkLst>
        </pc:graphicFrameChg>
        <pc:graphicFrameChg chg="del">
          <ac:chgData name="Andrea Crnković" userId="56356317-2087-452b-982a-e8e387ab59e1" providerId="ADAL" clId="{0D2FEE5B-63B2-4EAC-A060-69D41738EBF1}" dt="2023-07-12T10:51:46.134" v="7545" actId="478"/>
          <ac:graphicFrameMkLst>
            <pc:docMk/>
            <pc:sldMk cId="206119950" sldId="268"/>
            <ac:graphicFrameMk id="11" creationId="{3F3B2F0B-714C-71B5-BA24-443DA516D2B3}"/>
          </ac:graphicFrameMkLst>
        </pc:graphicFrameChg>
      </pc:sldChg>
      <pc:sldChg chg="addSp delSp modSp add mod">
        <pc:chgData name="Andrea Crnković" userId="56356317-2087-452b-982a-e8e387ab59e1" providerId="ADAL" clId="{0D2FEE5B-63B2-4EAC-A060-69D41738EBF1}" dt="2023-07-14T08:30:01.662" v="8182" actId="14100"/>
        <pc:sldMkLst>
          <pc:docMk/>
          <pc:sldMk cId="3343558250" sldId="269"/>
        </pc:sldMkLst>
        <pc:spChg chg="mod">
          <ac:chgData name="Andrea Crnković" userId="56356317-2087-452b-982a-e8e387ab59e1" providerId="ADAL" clId="{0D2FEE5B-63B2-4EAC-A060-69D41738EBF1}" dt="2023-07-14T08:28:22.874" v="8165" actId="20577"/>
          <ac:spMkLst>
            <pc:docMk/>
            <pc:sldMk cId="3343558250" sldId="269"/>
            <ac:spMk id="2" creationId="{1D0B6310-3559-26D7-BBF6-4245847B7207}"/>
          </ac:spMkLst>
        </pc:spChg>
        <pc:spChg chg="del">
          <ac:chgData name="Andrea Crnković" userId="56356317-2087-452b-982a-e8e387ab59e1" providerId="ADAL" clId="{0D2FEE5B-63B2-4EAC-A060-69D41738EBF1}" dt="2023-07-12T10:59:17.966" v="7881" actId="478"/>
          <ac:spMkLst>
            <pc:docMk/>
            <pc:sldMk cId="3343558250" sldId="269"/>
            <ac:spMk id="7" creationId="{CB14E8A2-633D-3221-92CB-D91C0E1CFC06}"/>
          </ac:spMkLst>
        </pc:spChg>
        <pc:spChg chg="add mod">
          <ac:chgData name="Andrea Crnković" userId="56356317-2087-452b-982a-e8e387ab59e1" providerId="ADAL" clId="{0D2FEE5B-63B2-4EAC-A060-69D41738EBF1}" dt="2023-07-14T08:30:01.662" v="8182" actId="14100"/>
          <ac:spMkLst>
            <pc:docMk/>
            <pc:sldMk cId="3343558250" sldId="269"/>
            <ac:spMk id="8" creationId="{96EC9EFA-0CFE-E569-8ED1-273B32540313}"/>
          </ac:spMkLst>
        </pc:spChg>
        <pc:spChg chg="del">
          <ac:chgData name="Andrea Crnković" userId="56356317-2087-452b-982a-e8e387ab59e1" providerId="ADAL" clId="{0D2FEE5B-63B2-4EAC-A060-69D41738EBF1}" dt="2023-07-12T10:59:20.908" v="7882" actId="478"/>
          <ac:spMkLst>
            <pc:docMk/>
            <pc:sldMk cId="3343558250" sldId="269"/>
            <ac:spMk id="12" creationId="{BEA3CBB3-E347-D3EB-6A4F-2378D0523EB1}"/>
          </ac:spMkLst>
        </pc:spChg>
        <pc:graphicFrameChg chg="mod">
          <ac:chgData name="Andrea Crnković" userId="56356317-2087-452b-982a-e8e387ab59e1" providerId="ADAL" clId="{0D2FEE5B-63B2-4EAC-A060-69D41738EBF1}" dt="2023-07-12T11:03:06.698" v="8082" actId="14100"/>
          <ac:graphicFrameMkLst>
            <pc:docMk/>
            <pc:sldMk cId="3343558250" sldId="269"/>
            <ac:graphicFrameMk id="3" creationId="{74D94B48-D11A-80EA-6CB6-5B034016D79D}"/>
          </ac:graphicFrameMkLst>
        </pc:graphicFrameChg>
        <pc:graphicFrameChg chg="mod">
          <ac:chgData name="Andrea Crnković" userId="56356317-2087-452b-982a-e8e387ab59e1" providerId="ADAL" clId="{0D2FEE5B-63B2-4EAC-A060-69D41738EBF1}" dt="2023-07-12T11:02:27.602" v="8074" actId="14100"/>
          <ac:graphicFrameMkLst>
            <pc:docMk/>
            <pc:sldMk cId="3343558250" sldId="269"/>
            <ac:graphicFrameMk id="5" creationId="{E46CD154-B4A6-AB5D-0E2C-D67050847EE8}"/>
          </ac:graphicFrameMkLst>
        </pc:graphicFrameChg>
        <pc:picChg chg="mod">
          <ac:chgData name="Andrea Crnković" userId="56356317-2087-452b-982a-e8e387ab59e1" providerId="ADAL" clId="{0D2FEE5B-63B2-4EAC-A060-69D41738EBF1}" dt="2023-07-12T10:59:25.520" v="7883" actId="1076"/>
          <ac:picMkLst>
            <pc:docMk/>
            <pc:sldMk cId="3343558250" sldId="269"/>
            <ac:picMk id="4" creationId="{7AB52835-B9E6-36F5-D31C-3DEB395E4895}"/>
          </ac:picMkLst>
        </pc:picChg>
      </pc:sldChg>
      <pc:sldChg chg="add">
        <pc:chgData name="Andrea Crnković" userId="56356317-2087-452b-982a-e8e387ab59e1" providerId="ADAL" clId="{0D2FEE5B-63B2-4EAC-A060-69D41738EBF1}" dt="2023-07-14T08:23:41.126" v="8120" actId="2890"/>
        <pc:sldMkLst>
          <pc:docMk/>
          <pc:sldMk cId="1819645884" sldId="270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osuopeu.sharepoint.com/sites/UOfinancije/Shared%20Documents/Proracun/GODI&#352;NJI%20IZVJE&#352;TAJ%202022/prihodi%20tablice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4719562243502051E-3"/>
          <c:y val="1.5481371612954738E-2"/>
          <c:w val="0.63136838401355777"/>
          <c:h val="0.91485245612874899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BBB-4743-B595-3DCD8870442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BBB-4743-B595-3DCD8870442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DBBB-4743-B595-3DCD8870442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DBBB-4743-B595-3DCD8870442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DBBB-4743-B595-3DCD8870442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DBBB-4743-B595-3DCD88704422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DBBB-4743-B595-3DCD88704422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DBBB-4743-B595-3DCD88704422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DBBB-4743-B595-3DCD88704422}"/>
              </c:ext>
            </c:extLst>
          </c:dPt>
          <c:cat>
            <c:strRef>
              <c:f>List9!$A$2:$A$10</c:f>
              <c:strCache>
                <c:ptCount val="9"/>
                <c:pt idx="0">
                  <c:v>Opće javne usluge, 12,6%</c:v>
                </c:pt>
                <c:pt idx="1">
                  <c:v>Javni red i sigurnost, 2,8%</c:v>
                </c:pt>
                <c:pt idx="2">
                  <c:v>Ekonomski poslovi, 7,9%</c:v>
                </c:pt>
                <c:pt idx="3">
                  <c:v>Zaštita okoliša, 0,7%</c:v>
                </c:pt>
                <c:pt idx="4">
                  <c:v>Usluge unapređenja stanovanja i zajednice, 24,8%</c:v>
                </c:pt>
                <c:pt idx="5">
                  <c:v>Zdravstvo, 1,4%</c:v>
                </c:pt>
                <c:pt idx="6">
                  <c:v>Rekreacija, kultura i religija, 10,9%</c:v>
                </c:pt>
                <c:pt idx="7">
                  <c:v>Obrazovanje, 37,6%</c:v>
                </c:pt>
                <c:pt idx="8">
                  <c:v>Socijalna zaštita, 1,2%</c:v>
                </c:pt>
              </c:strCache>
            </c:strRef>
          </c:cat>
          <c:val>
            <c:numRef>
              <c:f>List9!$C$2:$C$10</c:f>
              <c:numCache>
                <c:formatCode>0.0</c:formatCode>
                <c:ptCount val="9"/>
                <c:pt idx="0">
                  <c:v>12.64916434498743</c:v>
                </c:pt>
                <c:pt idx="1">
                  <c:v>2.8029778494500257</c:v>
                </c:pt>
                <c:pt idx="2">
                  <c:v>7.8917046438065857</c:v>
                </c:pt>
                <c:pt idx="3">
                  <c:v>0.74932516747066724</c:v>
                </c:pt>
                <c:pt idx="4">
                  <c:v>24.836635744230311</c:v>
                </c:pt>
                <c:pt idx="5">
                  <c:v>1.3945090565353075</c:v>
                </c:pt>
                <c:pt idx="6">
                  <c:v>10.871834052874432</c:v>
                </c:pt>
                <c:pt idx="7">
                  <c:v>37.566044337457029</c:v>
                </c:pt>
                <c:pt idx="8">
                  <c:v>1.2378048031882238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DBBB-4743-B595-3DCD887044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253916801728797E-2"/>
          <c:y val="5.9507197237366652E-2"/>
          <c:w val="0.6084016726434317"/>
          <c:h val="0.89586240483460833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65146697287839017"/>
          <c:y val="5.5555555555555552E-2"/>
          <c:w val="0.33186636045494311"/>
          <c:h val="0.944444444444444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958817934649385"/>
          <c:y val="4.9884434579679726E-2"/>
          <c:w val="0.29522344071953754"/>
          <c:h val="0.9002308112018068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8.9260795856049985E-2"/>
          <c:w val="0.6084016726434317"/>
          <c:h val="0.89586240483460833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C5A-4A46-8A62-232678AFC0E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C5A-4A46-8A62-232678AFC0E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0C5A-4A46-8A62-232678AFC0E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0C5A-4A46-8A62-232678AFC0E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0C5A-4A46-8A62-232678AFC0E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0C5A-4A46-8A62-232678AFC0E2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0C5A-4A46-8A62-232678AFC0E2}"/>
              </c:ext>
            </c:extLst>
          </c:dPt>
          <c:cat>
            <c:strRef>
              <c:f>List5!$A$1:$A$7</c:f>
              <c:strCache>
                <c:ptCount val="7"/>
                <c:pt idx="0">
                  <c:v>Opći prihodi i primici,  49%</c:v>
                </c:pt>
                <c:pt idx="1">
                  <c:v>Vlastiti prihodi, 1%</c:v>
                </c:pt>
                <c:pt idx="2">
                  <c:v>Prihodi za posebne namjene, 11%</c:v>
                </c:pt>
                <c:pt idx="3">
                  <c:v>Pomoći, 32%</c:v>
                </c:pt>
                <c:pt idx="4">
                  <c:v>Donacije, 0%</c:v>
                </c:pt>
                <c:pt idx="5">
                  <c:v>Prihodi od nefinancijske imovine i nadoknade štete s osnova osiguranja, 4%</c:v>
                </c:pt>
                <c:pt idx="6">
                  <c:v>Namjenski primici od zaduživanja, 3%</c:v>
                </c:pt>
              </c:strCache>
            </c:strRef>
          </c:cat>
          <c:val>
            <c:numRef>
              <c:f>List5!$B$1:$B$7</c:f>
              <c:numCache>
                <c:formatCode>#,##0.00</c:formatCode>
                <c:ptCount val="7"/>
                <c:pt idx="0">
                  <c:v>67139200.209999993</c:v>
                </c:pt>
                <c:pt idx="1">
                  <c:v>911380.79</c:v>
                </c:pt>
                <c:pt idx="2">
                  <c:v>14454812.050000001</c:v>
                </c:pt>
                <c:pt idx="3">
                  <c:v>43151586.729999997</c:v>
                </c:pt>
                <c:pt idx="4">
                  <c:v>92655.85</c:v>
                </c:pt>
                <c:pt idx="5">
                  <c:v>5737357.7199999997</c:v>
                </c:pt>
                <c:pt idx="6">
                  <c:v>4558245.7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0C5A-4A46-8A62-232678AFC0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65146697287839017"/>
          <c:y val="5.5555555555555552E-2"/>
          <c:w val="0.33186636045494311"/>
          <c:h val="0.944444444444444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8.9260795856049985E-2"/>
          <c:w val="0.6084016726434317"/>
          <c:h val="0.89586240483460833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A81-427B-B910-FEBA100AD41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A81-427B-B910-FEBA100AD41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7A81-427B-B910-FEBA100AD410}"/>
              </c:ext>
            </c:extLst>
          </c:dPt>
          <c:cat>
            <c:strRef>
              <c:f>List6!$A$2:$A$4</c:f>
              <c:strCache>
                <c:ptCount val="3"/>
                <c:pt idx="0">
                  <c:v>Rashodi poslovanja,  79%</c:v>
                </c:pt>
                <c:pt idx="1">
                  <c:v>Rashodi za nabavu neproizvedene dugotrajne imovine, 18%</c:v>
                </c:pt>
                <c:pt idx="2">
                  <c:v>Izdaci za financijsku imovinu i otplate zajmova, 3%</c:v>
                </c:pt>
              </c:strCache>
            </c:strRef>
          </c:cat>
          <c:val>
            <c:numRef>
              <c:f>List6!$C$2:$C$4</c:f>
              <c:numCache>
                <c:formatCode>#,##0.00</c:formatCode>
                <c:ptCount val="3"/>
                <c:pt idx="0">
                  <c:v>98320593.459999993</c:v>
                </c:pt>
                <c:pt idx="1">
                  <c:v>21872793.75</c:v>
                </c:pt>
                <c:pt idx="2">
                  <c:v>4226494.6100000003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A81-427B-B910-FEBA100AD4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0253916801728797E-2"/>
          <c:y val="5.9507197237366652E-2"/>
          <c:w val="0.6084016726434317"/>
          <c:h val="0.89586240483460833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65146697287839017"/>
          <c:y val="5.5555555555555552E-2"/>
          <c:w val="0.33186636045494311"/>
          <c:h val="0.944444444444444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18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v>Plan 2023.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List8!$A$2:$A$10</c:f>
              <c:strCache>
                <c:ptCount val="9"/>
                <c:pt idx="0">
                  <c:v>URED GRADONAČELNIKA</c:v>
                </c:pt>
                <c:pt idx="1">
                  <c:v>URED GRADA</c:v>
                </c:pt>
                <c:pt idx="2">
                  <c:v>UPRAVNI ODJEL ZA KOMUNALNO GOSPODARSTVO, PROMET I MJESNU SAMOUPRAVU </c:v>
                </c:pt>
                <c:pt idx="3">
                  <c:v>UPRAVNI ODJEL ZA GOSPODARSTVO</c:v>
                </c:pt>
                <c:pt idx="4">
                  <c:v>UPRAVNI ODJEL ZA DRUŠTVENE DJELATNOSTI</c:v>
                </c:pt>
                <c:pt idx="5">
                  <c:v>UPRAVNI ODJEL ZA SOCIJALNU ZAŠTITU, UMIROVLJENIKE I ZDRAVSTVO</c:v>
                </c:pt>
                <c:pt idx="6">
                  <c:v>UPRAVNI ODJEL ZA GOSPODARENJE IMOVINOM I VLASNIČKO-PRAVNE ODNOSE</c:v>
                </c:pt>
                <c:pt idx="7">
                  <c:v>UPRAVNI ODJEL ZA FINANCIJE I FONDOVE EUROPSKE UNIJE</c:v>
                </c:pt>
                <c:pt idx="8">
                  <c:v>UPRAVNI ODJEL ZA PROSTORNO UREĐENJE, GRADITELJSTVO I ZAŠTITU OKOLIŠA</c:v>
                </c:pt>
              </c:strCache>
            </c:strRef>
          </c:cat>
          <c:val>
            <c:numRef>
              <c:f>List8!$B$2:$B$10</c:f>
              <c:numCache>
                <c:formatCode>#,##0.00</c:formatCode>
                <c:ptCount val="9"/>
                <c:pt idx="0">
                  <c:v>1005409</c:v>
                </c:pt>
                <c:pt idx="1">
                  <c:v>1163342</c:v>
                </c:pt>
                <c:pt idx="2">
                  <c:v>14761398.949999999</c:v>
                </c:pt>
                <c:pt idx="3">
                  <c:v>13178720.84</c:v>
                </c:pt>
                <c:pt idx="4">
                  <c:v>61626236.229999997</c:v>
                </c:pt>
                <c:pt idx="5">
                  <c:v>3587263.85</c:v>
                </c:pt>
                <c:pt idx="6">
                  <c:v>5227515.6100000003</c:v>
                </c:pt>
                <c:pt idx="7">
                  <c:v>24972922.879999999</c:v>
                </c:pt>
                <c:pt idx="8">
                  <c:v>14173487.640000001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38-480B-9E43-3D5FDE93B0EA}"/>
            </c:ext>
          </c:extLst>
        </c:ser>
        <c:ser>
          <c:idx val="1"/>
          <c:order val="1"/>
          <c:tx>
            <c:v>Izvršenje 2023.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List8!$A$2:$A$10</c:f>
              <c:strCache>
                <c:ptCount val="9"/>
                <c:pt idx="0">
                  <c:v>URED GRADONAČELNIKA</c:v>
                </c:pt>
                <c:pt idx="1">
                  <c:v>URED GRADA</c:v>
                </c:pt>
                <c:pt idx="2">
                  <c:v>UPRAVNI ODJEL ZA KOMUNALNO GOSPODARSTVO, PROMET I MJESNU SAMOUPRAVU </c:v>
                </c:pt>
                <c:pt idx="3">
                  <c:v>UPRAVNI ODJEL ZA GOSPODARSTVO</c:v>
                </c:pt>
                <c:pt idx="4">
                  <c:v>UPRAVNI ODJEL ZA DRUŠTVENE DJELATNOSTI</c:v>
                </c:pt>
                <c:pt idx="5">
                  <c:v>UPRAVNI ODJEL ZA SOCIJALNU ZAŠTITU, UMIROVLJENIKE I ZDRAVSTVO</c:v>
                </c:pt>
                <c:pt idx="6">
                  <c:v>UPRAVNI ODJEL ZA GOSPODARENJE IMOVINOM I VLASNIČKO-PRAVNE ODNOSE</c:v>
                </c:pt>
                <c:pt idx="7">
                  <c:v>UPRAVNI ODJEL ZA FINANCIJE I FONDOVE EUROPSKE UNIJE</c:v>
                </c:pt>
                <c:pt idx="8">
                  <c:v>UPRAVNI ODJEL ZA PROSTORNO UREĐENJE, GRADITELJSTVO I ZAŠTITU OKOLIŠA</c:v>
                </c:pt>
              </c:strCache>
            </c:strRef>
          </c:cat>
          <c:val>
            <c:numRef>
              <c:f>List8!$C$2:$C$10</c:f>
              <c:numCache>
                <c:formatCode>#,##0.00</c:formatCode>
                <c:ptCount val="9"/>
                <c:pt idx="0">
                  <c:v>894871.36</c:v>
                </c:pt>
                <c:pt idx="1">
                  <c:v>973600.77</c:v>
                </c:pt>
                <c:pt idx="2">
                  <c:v>13670464.439999999</c:v>
                </c:pt>
                <c:pt idx="3">
                  <c:v>12021516.800000001</c:v>
                </c:pt>
                <c:pt idx="4">
                  <c:v>56901569.740000002</c:v>
                </c:pt>
                <c:pt idx="5">
                  <c:v>3163867.19</c:v>
                </c:pt>
                <c:pt idx="6">
                  <c:v>6655095.6299999999</c:v>
                </c:pt>
                <c:pt idx="7">
                  <c:v>21411373.390000001</c:v>
                </c:pt>
                <c:pt idx="8">
                  <c:v>8727522.5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338-480B-9E43-3D5FDE93B0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01915952"/>
        <c:axId val="301916912"/>
      </c:barChart>
      <c:catAx>
        <c:axId val="301915952"/>
        <c:scaling>
          <c:orientation val="minMax"/>
        </c:scaling>
        <c:delete val="0"/>
        <c:axPos val="r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301916912"/>
        <c:crosses val="autoZero"/>
        <c:auto val="1"/>
        <c:lblAlgn val="ctr"/>
        <c:lblOffset val="100"/>
        <c:noMultiLvlLbl val="0"/>
      </c:catAx>
      <c:valAx>
        <c:axId val="301916912"/>
        <c:scaling>
          <c:orientation val="maxMin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301915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6166C-4CDE-C8DE-5BA2-08E7C7194A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B727D2-0FF6-C659-501B-AD33A8B899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171EF-AC4A-BAF3-5C6E-24C7C0DF0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06/13/2024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F8D8A5-5E15-C599-D19C-0E7381DD3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2C3D18-0AB0-337E-C40A-C0003B3FE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340684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92686-BC0A-FA93-741C-764665EBA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44BD36-903C-69E0-3494-C8A04B992C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86D148-98FA-8854-F84A-7AA99D10E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06/13/2024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E14341-9A43-5FEE-3F55-630D4D996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0E2A14-FD77-5425-D5CE-A30625DF4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930326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125A33-DDD9-04A6-9ADF-14E354A790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0B8C38-7875-C25A-68D5-F218770A04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89907-2C6B-79C6-A5DA-424E527F0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06/13/2024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42B522-2273-CA4A-6DB9-401F59136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88BE67-206D-34FA-CC70-3F05CED3F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510741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AADF2-D799-B9F4-4E72-6ADE7FBBA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C6819A-3211-C4AA-9890-E4C45B16F4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E58D2F-2CC9-79A1-63CF-CA593007A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06/13/2024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1EA4BB-32D3-3386-6B86-5CBDDD077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E5C3C5-AFEA-688A-D1DA-60BC8DEC0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308602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F018D-09AD-F04B-5CEA-3899D2C8A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FF1512-7146-0487-BC2C-A95E298E88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718FC6-CC65-AD5C-DE00-0723DEF9F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06/13/2024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5BB9BA-8078-D32E-0599-76384B416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D3F99-550D-6714-A865-A94146D60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359665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0E483-2F66-8D07-1EAF-D685C51BC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B33432-8E4A-4756-19C8-FD604F3927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AE61A6-F1C2-D6DC-1713-9AA6DB68A5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94AAE9-F5EE-44BC-39B0-6167177BF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06/13/2024</a:t>
            </a:fld>
            <a:endParaRPr lang="en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0D3478-46E4-ECD1-FFFD-45EA09334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3EC1BA-A805-B522-BC75-514AE63C6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894471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26F3C-C038-CB83-A17B-80D484CD6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46CBEC-4344-D96E-DCF0-5C94D0C8E5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7DB4CD-E4CA-8DB8-2DE7-05166D4945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17A614-1911-4D39-B2C5-0BA2729FDB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2C6F7C-FDA8-1FFC-5F22-59A4C9D226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4E521B-91A9-A5E3-F19D-DF7237F1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06/13/2024</a:t>
            </a:fld>
            <a:endParaRPr lang="en-H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9F138F-25E7-AE93-5BD8-B537DDF8D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099F6A-7384-79F8-C112-9D9A62706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636376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4EF03-8BB2-EEFE-181C-DFB333BD2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8F3E2E-516B-61E3-37FC-39EEE28B6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06/13/2024</a:t>
            </a:fld>
            <a:endParaRPr lang="en-H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18ACDE-9BCC-C160-7F32-AC518DA3C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D90C68-C2F0-92DC-B747-AB7912F2D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050147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45275F-58E0-BCA9-7E49-B1B7C2219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06/13/2024</a:t>
            </a:fld>
            <a:endParaRPr lang="en-H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DE7A3A-43DA-389C-5CC6-A8D648D50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79003C-BBDD-2814-98B5-9812C8911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2619204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9321C-BC58-2164-3130-B7F650E0F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3BDE3-2AA8-EFE5-8B4F-35FCB76B4B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E77CCB-0870-9178-3FA0-F955A6ED6D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5F7D9E-70C0-3626-6A32-4FFF45114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06/13/2024</a:t>
            </a:fld>
            <a:endParaRPr lang="en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D15186-FA27-2FC1-74C4-B80855885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CE1D26-B5ED-8148-BF8B-8D4477B71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538727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B9FF2-94E6-9CF0-9AC0-B5B40741D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C8621B-A504-9E0F-8E9A-A0CD25C3D7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B297C3-06C7-EBC8-2900-E7E77DD1CC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79043F-7AB3-E6EC-DDE3-CB87876A5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5BED4-5263-404D-B0EC-052B159629D6}" type="datetimeFigureOut">
              <a:rPr lang="en-HR" smtClean="0"/>
              <a:t>06/13/2024</a:t>
            </a:fld>
            <a:endParaRPr lang="en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7BDE9A-A677-50BD-8BD3-26CF484D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8DB6A2-5E1C-56B8-D994-429B4408B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148339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6EED0E-5222-E66C-4E52-8A3667AB7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A1FE30-B6E7-F42B-6A5E-9F00DE9AA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4BD65-7911-8577-DB4A-39B0861FEA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A5BED4-5263-404D-B0EC-052B159629D6}" type="datetimeFigureOut">
              <a:rPr lang="en-HR" smtClean="0"/>
              <a:t>06/13/2024</a:t>
            </a:fld>
            <a:endParaRPr lang="en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D55B19-A777-080E-0848-A6C7796519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2D1E71-070C-BFA8-3FB3-0182C9725E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CD711-00FA-B746-9AA7-74E1476A0B16}" type="slidenum">
              <a:rPr lang="en-HR" smtClean="0"/>
              <a:t>‹#›</a:t>
            </a:fld>
            <a:endParaRPr lang="en-HR"/>
          </a:p>
        </p:txBody>
      </p:sp>
    </p:spTree>
    <p:extLst>
      <p:ext uri="{BB962C8B-B14F-4D97-AF65-F5344CB8AC3E}">
        <p14:creationId xmlns:p14="http://schemas.microsoft.com/office/powerpoint/2010/main" val="1497889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H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7" Type="http://schemas.openxmlformats.org/officeDocument/2006/relationships/hyperlink" Target="https://www.osijek.hr/gradska-uprava/vazni-dokumenti/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osijek.hr/proracunski-dokumenti/" TargetMode="External"/><Relationship Id="rId5" Type="http://schemas.openxmlformats.org/officeDocument/2006/relationships/chart" Target="../charts/chart13.xml"/><Relationship Id="rId4" Type="http://schemas.openxmlformats.org/officeDocument/2006/relationships/chart" Target="../charts/char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714" y="-37071"/>
            <a:ext cx="12369284" cy="69568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A13BA7C-2664-75E6-E7FD-25880E4E888A}"/>
              </a:ext>
            </a:extLst>
          </p:cNvPr>
          <p:cNvSpPr txBox="1"/>
          <p:nvPr/>
        </p:nvSpPr>
        <p:spPr>
          <a:xfrm>
            <a:off x="308918" y="274983"/>
            <a:ext cx="1177961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2400" b="1" dirty="0">
              <a:solidFill>
                <a:srgbClr val="00489A"/>
              </a:solidFill>
              <a:latin typeface="Montserrat" panose="00000500000000000000" pitchFamily="2" charset="-18"/>
            </a:endParaRPr>
          </a:p>
          <a:p>
            <a:endParaRPr lang="hr-HR" sz="2400" b="1" dirty="0">
              <a:solidFill>
                <a:srgbClr val="00489A"/>
              </a:solidFill>
              <a:latin typeface="Montserrat" panose="00000500000000000000" pitchFamily="2" charset="-18"/>
            </a:endParaRPr>
          </a:p>
          <a:p>
            <a:endParaRPr lang="hr-HR" sz="2400" b="1" dirty="0">
              <a:solidFill>
                <a:srgbClr val="00489A"/>
              </a:solidFill>
              <a:latin typeface="Montserrat" panose="00000500000000000000" pitchFamily="2" charset="-18"/>
            </a:endParaRPr>
          </a:p>
          <a:p>
            <a:endParaRPr lang="hr-HR" sz="2400" b="1" dirty="0">
              <a:solidFill>
                <a:srgbClr val="00489A"/>
              </a:solidFill>
              <a:latin typeface="Montserrat" panose="00000500000000000000" pitchFamily="2" charset="-18"/>
            </a:endParaRPr>
          </a:p>
          <a:p>
            <a:pPr algn="ctr"/>
            <a:r>
              <a:rPr lang="hr-HR" sz="2400" b="1" dirty="0">
                <a:solidFill>
                  <a:srgbClr val="0070C0"/>
                </a:solidFill>
                <a:latin typeface="Montserrat" panose="00000500000000000000" pitchFamily="2" charset="-18"/>
              </a:rPr>
              <a:t>GODIŠNJI IZVJEŠTAJ O IZVRŠENJU PRORAČUNA GRADA OSIJEKA </a:t>
            </a:r>
          </a:p>
          <a:p>
            <a:pPr algn="ctr"/>
            <a:r>
              <a:rPr lang="hr-HR" sz="2400" b="1" dirty="0">
                <a:solidFill>
                  <a:srgbClr val="0070C0"/>
                </a:solidFill>
                <a:latin typeface="Montserrat" panose="00000500000000000000" pitchFamily="2" charset="-18"/>
              </a:rPr>
              <a:t>ZA 2023.</a:t>
            </a:r>
          </a:p>
          <a:p>
            <a:pPr algn="ctr"/>
            <a:endParaRPr lang="hr-HR" sz="2400" b="1" dirty="0">
              <a:solidFill>
                <a:srgbClr val="0070C0"/>
              </a:solidFill>
              <a:latin typeface="Montserrat" panose="00000500000000000000" pitchFamily="2" charset="-18"/>
            </a:endParaRPr>
          </a:p>
          <a:p>
            <a:pPr algn="ctr"/>
            <a:r>
              <a:rPr lang="hr-HR" sz="2400" b="1" dirty="0">
                <a:solidFill>
                  <a:srgbClr val="0070C0"/>
                </a:solidFill>
                <a:latin typeface="Montserrat" panose="00000500000000000000" pitchFamily="2" charset="-18"/>
              </a:rPr>
              <a:t>-Vodič za građane-</a:t>
            </a:r>
          </a:p>
          <a:p>
            <a:endParaRPr lang="hr-HR" sz="2400" b="1" dirty="0">
              <a:solidFill>
                <a:srgbClr val="0070C0"/>
              </a:solidFill>
              <a:latin typeface="Montserrat" panose="00000500000000000000" pitchFamily="2" charset="-18"/>
            </a:endParaRPr>
          </a:p>
          <a:p>
            <a:endParaRPr lang="hr-HR" sz="2400" b="1" dirty="0">
              <a:solidFill>
                <a:srgbClr val="0070C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D3FAE861-246C-40DC-3418-9E6DFDE80DFC}"/>
              </a:ext>
            </a:extLst>
          </p:cNvPr>
          <p:cNvSpPr txBox="1"/>
          <p:nvPr/>
        </p:nvSpPr>
        <p:spPr>
          <a:xfrm>
            <a:off x="5251508" y="6224631"/>
            <a:ext cx="19043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bg1"/>
                </a:solidFill>
                <a:latin typeface="Montserrat" panose="00000500000000000000" pitchFamily="2" charset="-18"/>
              </a:rPr>
              <a:t>Lipanj 2024.</a:t>
            </a:r>
          </a:p>
        </p:txBody>
      </p:sp>
    </p:spTree>
    <p:extLst>
      <p:ext uri="{BB962C8B-B14F-4D97-AF65-F5344CB8AC3E}">
        <p14:creationId xmlns:p14="http://schemas.microsoft.com/office/powerpoint/2010/main" val="3065717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377505" y="498182"/>
            <a:ext cx="9663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IZVRŠENI RASHODI I IZDACI</a:t>
            </a:r>
          </a:p>
        </p:txBody>
      </p:sp>
      <p:sp>
        <p:nvSpPr>
          <p:cNvPr id="6" name="TekstniOkvir 5">
            <a:extLst>
              <a:ext uri="{FF2B5EF4-FFF2-40B4-BE49-F238E27FC236}">
                <a16:creationId xmlns:a16="http://schemas.microsoft.com/office/drawing/2014/main" id="{3CC7D107-F475-0437-10BC-A75893C3A5A3}"/>
              </a:ext>
            </a:extLst>
          </p:cNvPr>
          <p:cNvSpPr txBox="1"/>
          <p:nvPr/>
        </p:nvSpPr>
        <p:spPr>
          <a:xfrm>
            <a:off x="587229" y="6430033"/>
            <a:ext cx="10579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b="1" dirty="0">
              <a:solidFill>
                <a:schemeClr val="bg1"/>
              </a:solidFill>
              <a:latin typeface="Montserrat" panose="00000500000000000000" pitchFamily="2" charset="-18"/>
            </a:endParaRPr>
          </a:p>
        </p:txBody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id="{18BE0AFB-0FF0-31F1-4AC1-6AA7172F27C7}"/>
              </a:ext>
            </a:extLst>
          </p:cNvPr>
          <p:cNvSpPr txBox="1"/>
          <p:nvPr/>
        </p:nvSpPr>
        <p:spPr>
          <a:xfrm>
            <a:off x="377505" y="904813"/>
            <a:ext cx="1078923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Rashodi i izdaci Proračuna Grada Osijeka u 2023. izvršeni su u iznosu od 124.419.881,82 eura tj. 89,06% u  odnosu na planiranih 139.696.297,00 eura. Od toga, rashodi Grada Osijeka iznose 71.168.504,44 eura, a rashodi proračunskih korisnika 53.251.377,38 eura.</a:t>
            </a:r>
          </a:p>
        </p:txBody>
      </p:sp>
      <p:graphicFrame>
        <p:nvGraphicFramePr>
          <p:cNvPr id="13" name="Tablica 12">
            <a:extLst>
              <a:ext uri="{FF2B5EF4-FFF2-40B4-BE49-F238E27FC236}">
                <a16:creationId xmlns:a16="http://schemas.microsoft.com/office/drawing/2014/main" id="{2DBF5080-0E06-4DA3-DB0A-010DBD0309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1701364"/>
              </p:ext>
            </p:extLst>
          </p:nvPr>
        </p:nvGraphicFramePr>
        <p:xfrm>
          <a:off x="377505" y="4781821"/>
          <a:ext cx="8327583" cy="16395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29244">
                  <a:extLst>
                    <a:ext uri="{9D8B030D-6E8A-4147-A177-3AD203B41FA5}">
                      <a16:colId xmlns:a16="http://schemas.microsoft.com/office/drawing/2014/main" val="3325820513"/>
                    </a:ext>
                  </a:extLst>
                </a:gridCol>
                <a:gridCol w="1565451">
                  <a:extLst>
                    <a:ext uri="{9D8B030D-6E8A-4147-A177-3AD203B41FA5}">
                      <a16:colId xmlns:a16="http://schemas.microsoft.com/office/drawing/2014/main" val="2835559179"/>
                    </a:ext>
                  </a:extLst>
                </a:gridCol>
                <a:gridCol w="1501333">
                  <a:extLst>
                    <a:ext uri="{9D8B030D-6E8A-4147-A177-3AD203B41FA5}">
                      <a16:colId xmlns:a16="http://schemas.microsoft.com/office/drawing/2014/main" val="662885500"/>
                    </a:ext>
                  </a:extLst>
                </a:gridCol>
                <a:gridCol w="1031555">
                  <a:extLst>
                    <a:ext uri="{9D8B030D-6E8A-4147-A177-3AD203B41FA5}">
                      <a16:colId xmlns:a16="http://schemas.microsoft.com/office/drawing/2014/main" val="3477740730"/>
                    </a:ext>
                  </a:extLst>
                </a:gridCol>
              </a:tblGrid>
              <a:tr h="396450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u="none" strike="noStrike" dirty="0">
                          <a:effectLst/>
                          <a:latin typeface="Montserrat" panose="00000500000000000000" pitchFamily="2" charset="-18"/>
                        </a:rPr>
                        <a:t>Vrsta rashoda</a:t>
                      </a:r>
                      <a:endParaRPr lang="hr-HR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u="none" strike="noStrike" dirty="0">
                          <a:effectLst/>
                          <a:latin typeface="Montserrat" panose="00000500000000000000" pitchFamily="2" charset="-18"/>
                        </a:rPr>
                        <a:t>Plan 2023.</a:t>
                      </a:r>
                      <a:endParaRPr lang="hr-HR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u="none" strike="noStrike" dirty="0">
                          <a:effectLst/>
                          <a:latin typeface="Montserrat" panose="00000500000000000000" pitchFamily="2" charset="-18"/>
                        </a:rPr>
                        <a:t>Izvršenje 2023.</a:t>
                      </a:r>
                      <a:endParaRPr lang="hr-HR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u="none" strike="noStrike" dirty="0">
                          <a:effectLst/>
                          <a:latin typeface="Montserrat" panose="00000500000000000000" pitchFamily="2" charset="-18"/>
                        </a:rPr>
                        <a:t>% izvršenja</a:t>
                      </a:r>
                      <a:endParaRPr lang="hr-HR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186175430"/>
                  </a:ext>
                </a:extLst>
              </a:tr>
              <a:tr h="281076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u="none" strike="noStrike" dirty="0">
                          <a:effectLst/>
                          <a:latin typeface="Montserrat" panose="00000500000000000000" pitchFamily="2" charset="-18"/>
                        </a:rPr>
                        <a:t>Rashodi poslovanja, 79%</a:t>
                      </a:r>
                      <a:endParaRPr lang="hr-HR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104.507.481,00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98.320.593,46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94,08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323176398"/>
                  </a:ext>
                </a:extLst>
              </a:tr>
              <a:tr h="340467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u="none" strike="noStrike" dirty="0">
                          <a:effectLst/>
                          <a:latin typeface="Montserrat" panose="00000500000000000000" pitchFamily="2" charset="-18"/>
                        </a:rPr>
                        <a:t>Rashodi za nabavu neproizvedene dugotrajne imovine, 18%</a:t>
                      </a:r>
                      <a:endParaRPr lang="hr-HR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30.595.068,00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21.872.793,75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71,49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859410924"/>
                  </a:ext>
                </a:extLst>
              </a:tr>
              <a:tr h="281076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u="none" strike="noStrike" dirty="0">
                          <a:effectLst/>
                          <a:latin typeface="Montserrat" panose="00000500000000000000" pitchFamily="2" charset="-18"/>
                        </a:rPr>
                        <a:t>Izdatci za financijsku imovinu i otplate zajmova, 3%</a:t>
                      </a:r>
                      <a:endParaRPr lang="pl-PL" sz="11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4.593.748,00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4.226.494,61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92,01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981083061"/>
                  </a:ext>
                </a:extLst>
              </a:tr>
              <a:tr h="340467">
                <a:tc>
                  <a:txBody>
                    <a:bodyPr/>
                    <a:lstStyle/>
                    <a:p>
                      <a:pPr algn="l" fontAlgn="ctr"/>
                      <a:r>
                        <a:rPr lang="hr-HR" sz="1100" b="1" u="none" strike="noStrike" dirty="0">
                          <a:effectLst/>
                          <a:latin typeface="Montserrat" panose="00000500000000000000" pitchFamily="2" charset="-18"/>
                        </a:rPr>
                        <a:t>Ukupno rashodi/izdaci</a:t>
                      </a:r>
                      <a:endParaRPr lang="hr-HR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139.696.297,00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124.419.881,82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89,06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804010306"/>
                  </a:ext>
                </a:extLst>
              </a:tr>
            </a:tbl>
          </a:graphicData>
        </a:graphic>
      </p:graphicFrame>
      <p:sp>
        <p:nvSpPr>
          <p:cNvPr id="14" name="Pravokutnik: zaobljeni kutovi 13">
            <a:extLst>
              <a:ext uri="{FF2B5EF4-FFF2-40B4-BE49-F238E27FC236}">
                <a16:creationId xmlns:a16="http://schemas.microsoft.com/office/drawing/2014/main" id="{7584571E-64F2-1463-DCF8-75725EFED9BC}"/>
              </a:ext>
            </a:extLst>
          </p:cNvPr>
          <p:cNvSpPr/>
          <p:nvPr/>
        </p:nvSpPr>
        <p:spPr>
          <a:xfrm>
            <a:off x="7592036" y="1680778"/>
            <a:ext cx="4429387" cy="18174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1400" dirty="0">
                <a:latin typeface="Montserrat" panose="00000500000000000000" pitchFamily="2" charset="-18"/>
                <a:ea typeface="Calibri" panose="020F0502020204030204" pitchFamily="34" charset="0"/>
              </a:rPr>
              <a:t>R</a:t>
            </a:r>
            <a:r>
              <a:rPr lang="hr-HR" sz="1400" dirty="0">
                <a:effectLst/>
                <a:latin typeface="Montserrat" panose="00000500000000000000" pitchFamily="2" charset="-18"/>
                <a:ea typeface="Calibri" panose="020F0502020204030204" pitchFamily="34" charset="0"/>
              </a:rPr>
              <a:t>ashodi poslovanja i izdaci za otplatu kredita izvršavani su planiranom dinamikom. </a:t>
            </a:r>
          </a:p>
          <a:p>
            <a:pPr>
              <a:spcBef>
                <a:spcPts val="1200"/>
              </a:spcBef>
            </a:pPr>
            <a:r>
              <a:rPr lang="hr-HR" sz="1400" dirty="0">
                <a:effectLst/>
                <a:latin typeface="Montserrat" panose="00000500000000000000" pitchFamily="2" charset="-18"/>
                <a:ea typeface="Calibri" panose="020F0502020204030204" pitchFamily="34" charset="0"/>
              </a:rPr>
              <a:t>Realizacija kapitalnih rashoda blago odstupa od plana kod kapitalnih rashoda financiranih bespovratnim sredstvima iz EU fondova odnosno kreditom jer je uvjetovana dinamikom pripreme i provedbe projekata.</a:t>
            </a:r>
            <a:endParaRPr lang="hr-HR" sz="1400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3" name="Grafikon 2">
            <a:extLst>
              <a:ext uri="{FF2B5EF4-FFF2-40B4-BE49-F238E27FC236}">
                <a16:creationId xmlns:a16="http://schemas.microsoft.com/office/drawing/2014/main" id="{F0B0F21B-1E9A-4852-9FA5-ACD6B920830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6349004"/>
              </p:ext>
            </p:extLst>
          </p:nvPr>
        </p:nvGraphicFramePr>
        <p:xfrm>
          <a:off x="504795" y="1697954"/>
          <a:ext cx="6953018" cy="2957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01466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7284" y="-49427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377505" y="498182"/>
            <a:ext cx="9663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IZVRŠENI RASHODI I IZDACI- prema organizacijskoj klasifikaciji</a:t>
            </a:r>
          </a:p>
        </p:txBody>
      </p:sp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418D15CA-63F9-BBE4-AE5C-A4CB9C1E9CEE}"/>
              </a:ext>
            </a:extLst>
          </p:cNvPr>
          <p:cNvGraphicFramePr>
            <a:graphicFrameLocks/>
          </p:cNvGraphicFramePr>
          <p:nvPr/>
        </p:nvGraphicFramePr>
        <p:xfrm>
          <a:off x="3665990" y="2751589"/>
          <a:ext cx="4018326" cy="1954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kstniOkvir 5">
            <a:extLst>
              <a:ext uri="{FF2B5EF4-FFF2-40B4-BE49-F238E27FC236}">
                <a16:creationId xmlns:a16="http://schemas.microsoft.com/office/drawing/2014/main" id="{3CC7D107-F475-0437-10BC-A75893C3A5A3}"/>
              </a:ext>
            </a:extLst>
          </p:cNvPr>
          <p:cNvSpPr txBox="1"/>
          <p:nvPr/>
        </p:nvSpPr>
        <p:spPr>
          <a:xfrm>
            <a:off x="587229" y="6211669"/>
            <a:ext cx="10579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b="1" dirty="0">
              <a:solidFill>
                <a:schemeClr val="bg1"/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3" name="Grafikon 2">
            <a:extLst>
              <a:ext uri="{FF2B5EF4-FFF2-40B4-BE49-F238E27FC236}">
                <a16:creationId xmlns:a16="http://schemas.microsoft.com/office/drawing/2014/main" id="{74D94B48-D11A-80EA-6CB6-5B034016D79D}"/>
              </a:ext>
            </a:extLst>
          </p:cNvPr>
          <p:cNvGraphicFramePr>
            <a:graphicFrameLocks/>
          </p:cNvGraphicFramePr>
          <p:nvPr/>
        </p:nvGraphicFramePr>
        <p:xfrm>
          <a:off x="2273417" y="1411920"/>
          <a:ext cx="6761045" cy="32188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Pravokutnik: zaobljeni kutovi 11">
            <a:extLst>
              <a:ext uri="{FF2B5EF4-FFF2-40B4-BE49-F238E27FC236}">
                <a16:creationId xmlns:a16="http://schemas.microsoft.com/office/drawing/2014/main" id="{BEA3CBB3-E347-D3EB-6A4F-2378D0523EB1}"/>
              </a:ext>
            </a:extLst>
          </p:cNvPr>
          <p:cNvSpPr/>
          <p:nvPr/>
        </p:nvSpPr>
        <p:spPr>
          <a:xfrm>
            <a:off x="377505" y="4706224"/>
            <a:ext cx="8235553" cy="6431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1200" dirty="0">
                <a:effectLst/>
                <a:latin typeface="Montserrat" panose="00000500000000000000" pitchFamily="2" charset="-18"/>
                <a:ea typeface="Calibri" panose="020F0502020204030204" pitchFamily="34" charset="0"/>
              </a:rPr>
              <a:t>           Organizacijska struktura Proračuna Grada Osijeka izrađena je na temelju Odluke o ustrojstvu i djelokrugu upravnih tijela Grada Osijeka (Službeni glasnik Grada Osijeka br. 12/17, 10A/18, 23/21 i 18/22). </a:t>
            </a:r>
            <a:endParaRPr lang="hr-HR" sz="1200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16" name="Pravokutnik: zaobljeni kutovi 15">
            <a:extLst>
              <a:ext uri="{FF2B5EF4-FFF2-40B4-BE49-F238E27FC236}">
                <a16:creationId xmlns:a16="http://schemas.microsoft.com/office/drawing/2014/main" id="{411F5FFB-6B39-050F-1690-B4D2036E757C}"/>
              </a:ext>
            </a:extLst>
          </p:cNvPr>
          <p:cNvSpPr/>
          <p:nvPr/>
        </p:nvSpPr>
        <p:spPr>
          <a:xfrm>
            <a:off x="377507" y="5643972"/>
            <a:ext cx="8235551" cy="6431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hr-HR" sz="1200" dirty="0">
                <a:effectLst/>
                <a:latin typeface="Montserrat" panose="00000500000000000000" pitchFamily="2" charset="-18"/>
                <a:ea typeface="Calibri" panose="020F0502020204030204" pitchFamily="34" charset="0"/>
                <a:cs typeface="Arial" panose="020B0604020202020204" pitchFamily="34" charset="0"/>
              </a:rPr>
              <a:t>Upravni odjel za društvene djelatnosti participira u ukupnom izvršenju rashoda za 2023. u najvećem postotku, 46%. Slijede Upravni odjel za financije i fondove Europske unije s 17% te Upravni odjel za komunalno gospodarstvo, promet i mjesnu samoupravu s 11%.</a:t>
            </a:r>
          </a:p>
        </p:txBody>
      </p:sp>
      <p:graphicFrame>
        <p:nvGraphicFramePr>
          <p:cNvPr id="5" name="Grafikon 4">
            <a:extLst>
              <a:ext uri="{FF2B5EF4-FFF2-40B4-BE49-F238E27FC236}">
                <a16:creationId xmlns:a16="http://schemas.microsoft.com/office/drawing/2014/main" id="{EFFFACEE-B786-4991-9684-80767B99559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9349025"/>
              </p:ext>
            </p:extLst>
          </p:nvPr>
        </p:nvGraphicFramePr>
        <p:xfrm>
          <a:off x="66608" y="1026402"/>
          <a:ext cx="9115427" cy="3490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745741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7284" y="-49427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377505" y="498182"/>
            <a:ext cx="9663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IZVRŠENI RASHODI - prema funkcijskoj klasifikaciji</a:t>
            </a:r>
          </a:p>
        </p:txBody>
      </p:sp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418D15CA-63F9-BBE4-AE5C-A4CB9C1E9CEE}"/>
              </a:ext>
            </a:extLst>
          </p:cNvPr>
          <p:cNvGraphicFramePr>
            <a:graphicFrameLocks/>
          </p:cNvGraphicFramePr>
          <p:nvPr/>
        </p:nvGraphicFramePr>
        <p:xfrm>
          <a:off x="3665990" y="2751589"/>
          <a:ext cx="4018326" cy="1954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kstniOkvir 5">
            <a:extLst>
              <a:ext uri="{FF2B5EF4-FFF2-40B4-BE49-F238E27FC236}">
                <a16:creationId xmlns:a16="http://schemas.microsoft.com/office/drawing/2014/main" id="{3CC7D107-F475-0437-10BC-A75893C3A5A3}"/>
              </a:ext>
            </a:extLst>
          </p:cNvPr>
          <p:cNvSpPr txBox="1"/>
          <p:nvPr/>
        </p:nvSpPr>
        <p:spPr>
          <a:xfrm>
            <a:off x="587229" y="6211669"/>
            <a:ext cx="10579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b="1" dirty="0">
              <a:solidFill>
                <a:schemeClr val="bg1"/>
              </a:solidFill>
              <a:latin typeface="Montserrat" panose="00000500000000000000" pitchFamily="2" charset="-18"/>
            </a:endParaRPr>
          </a:p>
        </p:txBody>
      </p:sp>
      <p:sp>
        <p:nvSpPr>
          <p:cNvPr id="12" name="Pravokutnik: zaobljeni kutovi 11">
            <a:extLst>
              <a:ext uri="{FF2B5EF4-FFF2-40B4-BE49-F238E27FC236}">
                <a16:creationId xmlns:a16="http://schemas.microsoft.com/office/drawing/2014/main" id="{BEA3CBB3-E347-D3EB-6A4F-2378D0523EB1}"/>
              </a:ext>
            </a:extLst>
          </p:cNvPr>
          <p:cNvSpPr/>
          <p:nvPr/>
        </p:nvSpPr>
        <p:spPr>
          <a:xfrm>
            <a:off x="318783" y="5385733"/>
            <a:ext cx="8294276" cy="544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1400" dirty="0">
                <a:latin typeface="Montserrat" panose="00000500000000000000" pitchFamily="2" charset="-18"/>
              </a:rPr>
              <a:t>Najveći dio proračuna Grada Osijeka usmjeren je u obrazovanje, unaprjeđenje stanovanja i zajednice te opće javne usluge.</a:t>
            </a:r>
          </a:p>
        </p:txBody>
      </p:sp>
      <p:sp>
        <p:nvSpPr>
          <p:cNvPr id="7" name="Pravokutnik: zaobljeni kutovi 6">
            <a:extLst>
              <a:ext uri="{FF2B5EF4-FFF2-40B4-BE49-F238E27FC236}">
                <a16:creationId xmlns:a16="http://schemas.microsoft.com/office/drawing/2014/main" id="{CB14E8A2-633D-3221-92CB-D91C0E1CFC06}"/>
              </a:ext>
            </a:extLst>
          </p:cNvPr>
          <p:cNvSpPr/>
          <p:nvPr/>
        </p:nvSpPr>
        <p:spPr>
          <a:xfrm>
            <a:off x="318783" y="4885699"/>
            <a:ext cx="8294276" cy="3693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1400" dirty="0">
                <a:latin typeface="Montserrat" panose="00000500000000000000" pitchFamily="2" charset="-18"/>
              </a:rPr>
              <a:t>Proračunske rashode možemo razvrstati prema njihovoj namjeni odnosno funkciji.</a:t>
            </a:r>
          </a:p>
        </p:txBody>
      </p:sp>
      <p:graphicFrame>
        <p:nvGraphicFramePr>
          <p:cNvPr id="8" name="Grafikon 7">
            <a:extLst>
              <a:ext uri="{FF2B5EF4-FFF2-40B4-BE49-F238E27FC236}">
                <a16:creationId xmlns:a16="http://schemas.microsoft.com/office/drawing/2014/main" id="{2B308F6A-B661-4E87-B610-031B970C6A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1632213"/>
              </p:ext>
            </p:extLst>
          </p:nvPr>
        </p:nvGraphicFramePr>
        <p:xfrm>
          <a:off x="377505" y="1072974"/>
          <a:ext cx="6962775" cy="3281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061199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9229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377505" y="498181"/>
            <a:ext cx="9823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IZVJEŠTAJ O ZADUŽIVANJU</a:t>
            </a:r>
          </a:p>
        </p:txBody>
      </p:sp>
      <p:sp>
        <p:nvSpPr>
          <p:cNvPr id="6" name="TekstniOkvir 5">
            <a:extLst>
              <a:ext uri="{FF2B5EF4-FFF2-40B4-BE49-F238E27FC236}">
                <a16:creationId xmlns:a16="http://schemas.microsoft.com/office/drawing/2014/main" id="{3CC7D107-F475-0437-10BC-A75893C3A5A3}"/>
              </a:ext>
            </a:extLst>
          </p:cNvPr>
          <p:cNvSpPr txBox="1"/>
          <p:nvPr/>
        </p:nvSpPr>
        <p:spPr>
          <a:xfrm>
            <a:off x="587229" y="6211669"/>
            <a:ext cx="10579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b="1" dirty="0">
              <a:solidFill>
                <a:schemeClr val="bg1"/>
              </a:solidFill>
              <a:latin typeface="Montserrat" panose="00000500000000000000" pitchFamily="2" charset="-18"/>
            </a:endParaRPr>
          </a:p>
        </p:txBody>
      </p:sp>
      <p:sp>
        <p:nvSpPr>
          <p:cNvPr id="8" name="TekstniOkvir 7">
            <a:extLst>
              <a:ext uri="{FF2B5EF4-FFF2-40B4-BE49-F238E27FC236}">
                <a16:creationId xmlns:a16="http://schemas.microsoft.com/office/drawing/2014/main" id="{96EC9EFA-0CFE-E569-8ED1-273B32540313}"/>
              </a:ext>
            </a:extLst>
          </p:cNvPr>
          <p:cNvSpPr txBox="1"/>
          <p:nvPr/>
        </p:nvSpPr>
        <p:spPr>
          <a:xfrm>
            <a:off x="377505" y="1132513"/>
            <a:ext cx="959700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effectLst/>
                <a:latin typeface="Montserrat" panose="00000500000000000000" pitchFamily="2" charset="-18"/>
                <a:ea typeface="Calibri" panose="020F0502020204030204" pitchFamily="34" charset="0"/>
              </a:rPr>
              <a:t>Ukupne obveze Grada Osijeka temeljem glavnice  realiziranih dugoročnih kredita te danih jamstava trgovačkim društvima u većinskom vlasništvu Grada Osijeka na dan 31.12.202</a:t>
            </a: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  <a:ea typeface="Calibri" panose="020F0502020204030204" pitchFamily="34" charset="0"/>
              </a:rPr>
              <a:t>3</a:t>
            </a:r>
            <a:r>
              <a:rPr lang="hr-HR" sz="1400" dirty="0">
                <a:solidFill>
                  <a:schemeClr val="accent5">
                    <a:lumMod val="75000"/>
                  </a:schemeClr>
                </a:solidFill>
                <a:effectLst/>
                <a:latin typeface="Montserrat" panose="00000500000000000000" pitchFamily="2" charset="-18"/>
                <a:ea typeface="Calibri" panose="020F0502020204030204" pitchFamily="34" charset="0"/>
              </a:rPr>
              <a:t>. iznose </a:t>
            </a: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  <a:ea typeface="Calibri" panose="020F0502020204030204" pitchFamily="34" charset="0"/>
              </a:rPr>
              <a:t>40.560.390,49 eura</a:t>
            </a:r>
            <a:r>
              <a:rPr lang="hr-HR" sz="1400" dirty="0">
                <a:solidFill>
                  <a:schemeClr val="accent5">
                    <a:lumMod val="75000"/>
                  </a:schemeClr>
                </a:solidFill>
                <a:effectLst/>
                <a:latin typeface="Montserrat" panose="00000500000000000000" pitchFamily="2" charset="-18"/>
                <a:ea typeface="Calibri" panose="020F0502020204030204" pitchFamily="34" charset="0"/>
              </a:rPr>
              <a:t>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hr-HR" sz="1400" dirty="0">
              <a:solidFill>
                <a:schemeClr val="accent5">
                  <a:lumMod val="75000"/>
                </a:schemeClr>
              </a:solidFill>
              <a:effectLst/>
              <a:latin typeface="Montserrat" panose="00000500000000000000" pitchFamily="2" charset="-18"/>
              <a:ea typeface="Times New Roman" panose="02020603050405020304" pitchFamily="18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effectLst/>
                <a:latin typeface="Montserrat" panose="00000500000000000000" pitchFamily="2" charset="-18"/>
                <a:ea typeface="Times New Roman" panose="02020603050405020304" pitchFamily="18" charset="0"/>
              </a:rPr>
              <a:t>Primici od financijske imovine i zaduživanja</a:t>
            </a:r>
            <a:r>
              <a:rPr lang="hr-HR" sz="1400" b="1" dirty="0">
                <a:solidFill>
                  <a:schemeClr val="accent5">
                    <a:lumMod val="75000"/>
                  </a:schemeClr>
                </a:solidFill>
                <a:effectLst/>
                <a:latin typeface="Montserrat" panose="00000500000000000000" pitchFamily="2" charset="-18"/>
                <a:ea typeface="Times New Roman" panose="02020603050405020304" pitchFamily="18" charset="0"/>
              </a:rPr>
              <a:t> </a:t>
            </a:r>
            <a:r>
              <a:rPr lang="hr-HR" sz="1400" dirty="0">
                <a:solidFill>
                  <a:schemeClr val="accent5">
                    <a:lumMod val="75000"/>
                  </a:schemeClr>
                </a:solidFill>
                <a:effectLst/>
                <a:latin typeface="Montserrat" panose="00000500000000000000" pitchFamily="2" charset="-18"/>
                <a:ea typeface="Times New Roman" panose="02020603050405020304" pitchFamily="18" charset="0"/>
              </a:rPr>
              <a:t>ostvareni su u iznosu 4.558.245,70 eura isključivo temeljem primitaka od zaduživanja i u cijelosti se odnose na dugoročno zaduživanje budući se Grad Osijek tijekom 2023. nije kratkoročno zaduživao kod poslovnih banaka. </a:t>
            </a:r>
          </a:p>
          <a:p>
            <a:pPr indent="449580"/>
            <a:r>
              <a:rPr lang="hr-HR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hr-H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3435582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9229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377505" y="498181"/>
            <a:ext cx="9823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KONTAKTI I INFORMACIJE</a:t>
            </a:r>
          </a:p>
        </p:txBody>
      </p:sp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418D15CA-63F9-BBE4-AE5C-A4CB9C1E9CEE}"/>
              </a:ext>
            </a:extLst>
          </p:cNvPr>
          <p:cNvGraphicFramePr>
            <a:graphicFrameLocks/>
          </p:cNvGraphicFramePr>
          <p:nvPr/>
        </p:nvGraphicFramePr>
        <p:xfrm>
          <a:off x="3665990" y="2751589"/>
          <a:ext cx="4018326" cy="1954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kstniOkvir 5">
            <a:extLst>
              <a:ext uri="{FF2B5EF4-FFF2-40B4-BE49-F238E27FC236}">
                <a16:creationId xmlns:a16="http://schemas.microsoft.com/office/drawing/2014/main" id="{3CC7D107-F475-0437-10BC-A75893C3A5A3}"/>
              </a:ext>
            </a:extLst>
          </p:cNvPr>
          <p:cNvSpPr txBox="1"/>
          <p:nvPr/>
        </p:nvSpPr>
        <p:spPr>
          <a:xfrm>
            <a:off x="587229" y="6211669"/>
            <a:ext cx="10579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b="1" dirty="0">
              <a:solidFill>
                <a:schemeClr val="bg1"/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3" name="Grafikon 2">
            <a:extLst>
              <a:ext uri="{FF2B5EF4-FFF2-40B4-BE49-F238E27FC236}">
                <a16:creationId xmlns:a16="http://schemas.microsoft.com/office/drawing/2014/main" id="{74D94B48-D11A-80EA-6CB6-5B034016D79D}"/>
              </a:ext>
            </a:extLst>
          </p:cNvPr>
          <p:cNvGraphicFramePr>
            <a:graphicFrameLocks/>
          </p:cNvGraphicFramePr>
          <p:nvPr/>
        </p:nvGraphicFramePr>
        <p:xfrm>
          <a:off x="377505" y="1124125"/>
          <a:ext cx="8707291" cy="3506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Grafikon 4">
            <a:extLst>
              <a:ext uri="{FF2B5EF4-FFF2-40B4-BE49-F238E27FC236}">
                <a16:creationId xmlns:a16="http://schemas.microsoft.com/office/drawing/2014/main" id="{E46CD154-B4A6-AB5D-0E2C-D67050847EE8}"/>
              </a:ext>
            </a:extLst>
          </p:cNvPr>
          <p:cNvGraphicFramePr>
            <a:graphicFrameLocks/>
          </p:cNvGraphicFramePr>
          <p:nvPr/>
        </p:nvGraphicFramePr>
        <p:xfrm>
          <a:off x="520117" y="1208015"/>
          <a:ext cx="7675927" cy="3141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TekstniOkvir 7">
            <a:extLst>
              <a:ext uri="{FF2B5EF4-FFF2-40B4-BE49-F238E27FC236}">
                <a16:creationId xmlns:a16="http://schemas.microsoft.com/office/drawing/2014/main" id="{96EC9EFA-0CFE-E569-8ED1-273B32540313}"/>
              </a:ext>
            </a:extLst>
          </p:cNvPr>
          <p:cNvSpPr txBox="1"/>
          <p:nvPr/>
        </p:nvSpPr>
        <p:spPr>
          <a:xfrm>
            <a:off x="461394" y="1464550"/>
            <a:ext cx="816248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Grad Osijek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Upravni odjel za financije i fondove Europske unije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Odsjek za proračun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Kuhačeva 9, 31000 Osijek</a:t>
            </a:r>
          </a:p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Proračunski dokumenti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  <a:hlinkClick r:id="rId6"/>
              </a:rPr>
              <a:t>https://www.osijek.hr/proracunski-dokumenti/</a:t>
            </a: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  <a:hlinkClick r:id="rId7"/>
              </a:rPr>
              <a:t>https://www.osijek.hr/gradska-uprava/vazni-dokumenti/</a:t>
            </a: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819645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714" y="-37071"/>
            <a:ext cx="12369284" cy="6956854"/>
          </a:xfrm>
          <a:prstGeom prst="rect">
            <a:avLst/>
          </a:prstGeom>
        </p:spPr>
      </p:pic>
      <p:sp>
        <p:nvSpPr>
          <p:cNvPr id="3" name="TekstniOkvir 2">
            <a:extLst>
              <a:ext uri="{FF2B5EF4-FFF2-40B4-BE49-F238E27FC236}">
                <a16:creationId xmlns:a16="http://schemas.microsoft.com/office/drawing/2014/main" id="{6448A762-1D1A-D3E3-4DE4-D63EAD9D04B5}"/>
              </a:ext>
            </a:extLst>
          </p:cNvPr>
          <p:cNvSpPr txBox="1"/>
          <p:nvPr/>
        </p:nvSpPr>
        <p:spPr>
          <a:xfrm>
            <a:off x="570451" y="536895"/>
            <a:ext cx="5125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rgbClr val="0070C0"/>
                </a:solidFill>
                <a:latin typeface="Montserrat" panose="00000500000000000000" pitchFamily="2" charset="-18"/>
              </a:rPr>
              <a:t>IZVJEŠTAJ O IZVRŠENJU PRORAČUNA</a:t>
            </a:r>
          </a:p>
          <a:p>
            <a:r>
              <a:rPr lang="hr-HR" b="1" dirty="0">
                <a:solidFill>
                  <a:srgbClr val="0070C0"/>
                </a:solidFill>
                <a:latin typeface="Montserrat" panose="00000500000000000000" pitchFamily="2" charset="-18"/>
              </a:rPr>
              <a:t>-Vodič za građane- </a:t>
            </a:r>
          </a:p>
        </p:txBody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id="{56CFAC8E-ED8A-E3C6-A7DB-0B4F24965A4F}"/>
              </a:ext>
            </a:extLst>
          </p:cNvPr>
          <p:cNvSpPr txBox="1"/>
          <p:nvPr/>
        </p:nvSpPr>
        <p:spPr>
          <a:xfrm>
            <a:off x="805343" y="1711354"/>
            <a:ext cx="82463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solidFill>
                  <a:srgbClr val="0070C0"/>
                </a:solidFill>
                <a:latin typeface="Montserrat" panose="00000500000000000000" pitchFamily="2" charset="-18"/>
              </a:rPr>
              <a:t>Na jednostavan i razumljiv način informira građane o ostvarenim prihodima/primicima,  izvršenim rashodima/izdacima te rezultatu poslovanja Grada Osijeka i proračunskih korisnika.  Daje sliku o financijskom položaju i uspješnosti ostvarenja postavljenih ciljeva.</a:t>
            </a:r>
          </a:p>
        </p:txBody>
      </p:sp>
    </p:spTree>
    <p:extLst>
      <p:ext uri="{BB962C8B-B14F-4D97-AF65-F5344CB8AC3E}">
        <p14:creationId xmlns:p14="http://schemas.microsoft.com/office/powerpoint/2010/main" val="30735562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571290" y="159310"/>
            <a:ext cx="9454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SADRŽAJ GODIŠNJEG IZVJEŠTAJA O IZVRŠENJU PRORAČUNA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571290" y="584949"/>
            <a:ext cx="8380686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Propisan je odredbom članka 76. Zakona o proračunu, odnosno odredbama članaka 4.-29. Pravilnika o polugodišnjem i godišnjem izvještaju i sadrži:</a:t>
            </a:r>
          </a:p>
          <a:p>
            <a:pPr marL="342900" indent="-342900">
              <a:buAutoNum type="arabicPeriod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Opći dio proračuna koji čini Sažetak, Račun prihoda i rashoda (prema ekonomskoj klasifikaciji, izvorima financiranja i funkcijskoj klasifikaciji) i Račun financiranja (prema ekonomskoj klasifikaciji i izvorima financiranja),</a:t>
            </a:r>
          </a:p>
          <a:p>
            <a:pPr marL="342900" indent="-342900">
              <a:buAutoNum type="arabicPeriod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Posebni dio proračuna po organizacijskoj i programskoj klasifikaciji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hr-HR" sz="14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" panose="00000500000000000000" pitchFamily="2" charset="-18"/>
                <a:ea typeface="+mn-ea"/>
                <a:cs typeface="+mn-cs"/>
              </a:rPr>
              <a:t>Obrazloženje općeg dijela izvještaja o izvršenju proračuna (ostvarenje prihoda i rashoda, primitaka i izdataka</a:t>
            </a:r>
            <a:r>
              <a:rPr lang="hr-HR" sz="1400" dirty="0">
                <a:solidFill>
                  <a:srgbClr val="5B9BD5">
                    <a:lumMod val="75000"/>
                  </a:srgbClr>
                </a:solidFill>
                <a:latin typeface="Montserrat" panose="00000500000000000000" pitchFamily="2" charset="-18"/>
              </a:rPr>
              <a:t>,</a:t>
            </a:r>
            <a:r>
              <a:rPr kumimoji="0" lang="hr-HR" sz="14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tserrat" panose="00000500000000000000" pitchFamily="2" charset="-18"/>
                <a:ea typeface="+mn-ea"/>
                <a:cs typeface="+mn-cs"/>
              </a:rPr>
              <a:t> prikaz ostvarenog viška/manjka u izvještajnom razdoblju) i obrazloženje posebnog dijela izvještaja o izvršenju proračuna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hr-HR" sz="1400" dirty="0">
                <a:solidFill>
                  <a:srgbClr val="5B9BD5">
                    <a:lumMod val="75000"/>
                  </a:srgbClr>
                </a:solidFill>
                <a:latin typeface="Montserrat" panose="00000500000000000000" pitchFamily="2" charset="-18"/>
              </a:rPr>
              <a:t>Posebni izvještaji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hr-HR" sz="1400" dirty="0">
                <a:solidFill>
                  <a:srgbClr val="5B9BD5">
                    <a:lumMod val="75000"/>
                  </a:srgbClr>
                </a:solidFill>
                <a:latin typeface="Montserrat" panose="00000500000000000000" pitchFamily="2" charset="-18"/>
              </a:rPr>
              <a:t>	- Izvještaj o korištenju proračunske zalihe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hr-HR" sz="1400" dirty="0">
                <a:solidFill>
                  <a:srgbClr val="5B9BD5">
                    <a:lumMod val="75000"/>
                  </a:srgbClr>
                </a:solidFill>
                <a:latin typeface="Montserrat" panose="00000500000000000000" pitchFamily="2" charset="-18"/>
              </a:rPr>
              <a:t>	- Izvještaj o zaduživanju na domaćem i stranom tržištu novca i kapitala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hr-HR" sz="1400" dirty="0">
                <a:solidFill>
                  <a:srgbClr val="5B9BD5">
                    <a:lumMod val="75000"/>
                  </a:srgbClr>
                </a:solidFill>
                <a:latin typeface="Montserrat" panose="00000500000000000000" pitchFamily="2" charset="-18"/>
              </a:rPr>
              <a:t>	- Izvještaj o danim jamstvima i plaćanjima po protestiranim jamstvima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hr-HR" sz="1400" dirty="0">
                <a:solidFill>
                  <a:srgbClr val="5B9BD5">
                    <a:lumMod val="75000"/>
                  </a:srgbClr>
                </a:solidFill>
                <a:latin typeface="Montserrat" panose="00000500000000000000" pitchFamily="2" charset="-18"/>
              </a:rPr>
              <a:t>	- Izvještaj o korištenju sredstava fondova Europske unije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hr-HR" sz="1400" dirty="0">
                <a:solidFill>
                  <a:srgbClr val="5B9BD5">
                    <a:lumMod val="75000"/>
                  </a:srgbClr>
                </a:solidFill>
                <a:latin typeface="Montserrat" panose="00000500000000000000" pitchFamily="2" charset="-18"/>
              </a:rPr>
              <a:t>	- Izvještaj o danim zajmovima i potraživanjima po danim zajmovima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hr-HR" sz="1400" dirty="0">
                <a:solidFill>
                  <a:srgbClr val="5B9BD5">
                    <a:lumMod val="75000"/>
                  </a:srgbClr>
                </a:solidFill>
                <a:latin typeface="Montserrat" panose="00000500000000000000" pitchFamily="2" charset="-18"/>
              </a:rPr>
              <a:t>	- Izvještaj o stanju potraživanja i dospjelih obveza te o stanju potencijalnih obveza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hr-HR" sz="1400" dirty="0">
                <a:solidFill>
                  <a:srgbClr val="5B9BD5">
                    <a:lumMod val="75000"/>
                  </a:srgbClr>
                </a:solidFill>
                <a:latin typeface="Montserrat" panose="00000500000000000000" pitchFamily="2" charset="-18"/>
              </a:rPr>
              <a:t>	  po osnovi sudskih sporova</a:t>
            </a: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7" name="Pravokutnik: zaobljeni kutovi 6">
            <a:extLst>
              <a:ext uri="{FF2B5EF4-FFF2-40B4-BE49-F238E27FC236}">
                <a16:creationId xmlns:a16="http://schemas.microsoft.com/office/drawing/2014/main" id="{8F10A95F-EFD0-E3B6-85EA-24D1834AB5CD}"/>
              </a:ext>
            </a:extLst>
          </p:cNvPr>
          <p:cNvSpPr/>
          <p:nvPr/>
        </p:nvSpPr>
        <p:spPr>
          <a:xfrm>
            <a:off x="285226" y="4890782"/>
            <a:ext cx="8539991" cy="4949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b="1" dirty="0">
                <a:latin typeface="Montserrat" panose="00000500000000000000" pitchFamily="2" charset="-18"/>
              </a:rPr>
              <a:t>Upravni odjel za financije i fondove Europske unije</a:t>
            </a:r>
          </a:p>
          <a:p>
            <a:pPr algn="ctr"/>
            <a:r>
              <a:rPr lang="hr-HR" sz="1400" dirty="0">
                <a:latin typeface="Montserrat" panose="00000500000000000000" pitchFamily="2" charset="-18"/>
              </a:rPr>
              <a:t>izrađuje prijedlog godišnjeg izvještaja o izvršenju proračuna i dostavlja ga Gradonačelniku</a:t>
            </a:r>
          </a:p>
        </p:txBody>
      </p:sp>
      <p:sp>
        <p:nvSpPr>
          <p:cNvPr id="8" name="Pravokutnik: zaobljeni kutovi 7">
            <a:extLst>
              <a:ext uri="{FF2B5EF4-FFF2-40B4-BE49-F238E27FC236}">
                <a16:creationId xmlns:a16="http://schemas.microsoft.com/office/drawing/2014/main" id="{4AD2D8D5-7DE0-24BC-9F40-1221AE495F60}"/>
              </a:ext>
            </a:extLst>
          </p:cNvPr>
          <p:cNvSpPr/>
          <p:nvPr/>
        </p:nvSpPr>
        <p:spPr>
          <a:xfrm>
            <a:off x="285226" y="5385732"/>
            <a:ext cx="8539990" cy="4949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b="1" dirty="0">
                <a:latin typeface="Montserrat" panose="00000500000000000000" pitchFamily="2" charset="-18"/>
              </a:rPr>
              <a:t>Gradonačelnik Grada Osijeka  </a:t>
            </a:r>
          </a:p>
          <a:p>
            <a:r>
              <a:rPr lang="hr-HR" sz="1400" dirty="0">
                <a:latin typeface="Montserrat" panose="00000500000000000000" pitchFamily="2" charset="-18"/>
              </a:rPr>
              <a:t>podnosi Gradskom vijeću prijedlog godišnjeg izvještaja o izvršenju proračuna na donošenje</a:t>
            </a:r>
          </a:p>
        </p:txBody>
      </p:sp>
      <p:sp>
        <p:nvSpPr>
          <p:cNvPr id="9" name="Pravokutnik: zaobljeni kutovi 8">
            <a:extLst>
              <a:ext uri="{FF2B5EF4-FFF2-40B4-BE49-F238E27FC236}">
                <a16:creationId xmlns:a16="http://schemas.microsoft.com/office/drawing/2014/main" id="{B811E987-8E15-07AC-37B1-A2E73201C5F4}"/>
              </a:ext>
            </a:extLst>
          </p:cNvPr>
          <p:cNvSpPr/>
          <p:nvPr/>
        </p:nvSpPr>
        <p:spPr>
          <a:xfrm>
            <a:off x="285226" y="5880682"/>
            <a:ext cx="8539989" cy="4949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b="1" dirty="0">
                <a:latin typeface="Montserrat" panose="00000500000000000000" pitchFamily="2" charset="-18"/>
              </a:rPr>
              <a:t>Gradsko vijeće Grada Osijeka</a:t>
            </a:r>
          </a:p>
          <a:p>
            <a:pPr algn="ctr"/>
            <a:r>
              <a:rPr lang="hr-HR" sz="1400" dirty="0">
                <a:latin typeface="Montserrat" panose="00000500000000000000" pitchFamily="2" charset="-18"/>
              </a:rPr>
              <a:t>donijelo je godišnji izvještaj o </a:t>
            </a:r>
            <a:r>
              <a:rPr lang="hr-HR" sz="1400" dirty="0">
                <a:solidFill>
                  <a:schemeClr val="bg1"/>
                </a:solidFill>
                <a:latin typeface="Montserrat" panose="00000500000000000000" pitchFamily="2" charset="-18"/>
              </a:rPr>
              <a:t>izvršenju proračuna na 22. sjednici, 27. svibnja 2024.</a:t>
            </a:r>
            <a:r>
              <a:rPr lang="hr-HR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33232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" y="-345742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662729" y="756263"/>
            <a:ext cx="9454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PRORAČUN GRADA OSIJEKA ZA 2023.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662729" y="1320384"/>
            <a:ext cx="968928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Usvojen je na 12. sjednici Gradskog vijeća Grada Osijeka održanoj 30. studenog 2022. i utvrđen u iznosu od 128.300.000,00 eura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Prve izmjene i dopune Proračuna Grada donesene su na 14. sjednici Gradskog vijeća održanoj 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      26. svibnja 2023. s Proračunom utvrđenim u iznosu od 141.900.000,00 eura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Druge izmjene i dopune Proračuna Grada donesene su na 19. sjednici Gradskog vijeća dana 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      29. studenog 2023. s Proračunom utvrđenim u iznosu od 139.700.000,00 eura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hr-HR" sz="14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U razdoblju od 1. siječnja do 31. prosinca 2023. Gradonačelnik je donio 4 zaključka 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      o preraspodjeli proračunskih sredstava</a:t>
            </a:r>
          </a:p>
        </p:txBody>
      </p:sp>
      <p:sp>
        <p:nvSpPr>
          <p:cNvPr id="5" name="Jednakokračni trokut 4">
            <a:extLst>
              <a:ext uri="{FF2B5EF4-FFF2-40B4-BE49-F238E27FC236}">
                <a16:creationId xmlns:a16="http://schemas.microsoft.com/office/drawing/2014/main" id="{AE8CF2E1-0104-1D94-93B2-23038B1215BC}"/>
              </a:ext>
            </a:extLst>
          </p:cNvPr>
          <p:cNvSpPr/>
          <p:nvPr/>
        </p:nvSpPr>
        <p:spPr>
          <a:xfrm>
            <a:off x="4259760" y="5815412"/>
            <a:ext cx="481864" cy="38589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Pravokutnik 5">
            <a:extLst>
              <a:ext uri="{FF2B5EF4-FFF2-40B4-BE49-F238E27FC236}">
                <a16:creationId xmlns:a16="http://schemas.microsoft.com/office/drawing/2014/main" id="{8D30AE18-5C9B-1ED6-AADF-68E4AF6D5865}"/>
              </a:ext>
            </a:extLst>
          </p:cNvPr>
          <p:cNvSpPr/>
          <p:nvPr/>
        </p:nvSpPr>
        <p:spPr>
          <a:xfrm>
            <a:off x="2407639" y="5620623"/>
            <a:ext cx="4186107" cy="1947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Pravokutnik: zaobljeni kutovi 6">
            <a:extLst>
              <a:ext uri="{FF2B5EF4-FFF2-40B4-BE49-F238E27FC236}">
                <a16:creationId xmlns:a16="http://schemas.microsoft.com/office/drawing/2014/main" id="{452D5588-B2A9-3945-08CA-A3E989A2B2C4}"/>
              </a:ext>
            </a:extLst>
          </p:cNvPr>
          <p:cNvSpPr/>
          <p:nvPr/>
        </p:nvSpPr>
        <p:spPr>
          <a:xfrm>
            <a:off x="2407639" y="4739780"/>
            <a:ext cx="1803634" cy="7969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b="1" dirty="0">
                <a:latin typeface="Montserrat" panose="00000500000000000000" pitchFamily="2" charset="-18"/>
              </a:rPr>
              <a:t>prihodi/primici</a:t>
            </a:r>
          </a:p>
        </p:txBody>
      </p:sp>
      <p:sp>
        <p:nvSpPr>
          <p:cNvPr id="8" name="Pravokutnik: zaobljeni kutovi 7">
            <a:extLst>
              <a:ext uri="{FF2B5EF4-FFF2-40B4-BE49-F238E27FC236}">
                <a16:creationId xmlns:a16="http://schemas.microsoft.com/office/drawing/2014/main" id="{D40A0AA7-A63D-8383-87BD-D50D04E8D40B}"/>
              </a:ext>
            </a:extLst>
          </p:cNvPr>
          <p:cNvSpPr/>
          <p:nvPr/>
        </p:nvSpPr>
        <p:spPr>
          <a:xfrm>
            <a:off x="4741624" y="4739781"/>
            <a:ext cx="1776622" cy="7969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400" b="1" dirty="0">
                <a:latin typeface="Montserrat" panose="00000500000000000000" pitchFamily="2" charset="-18"/>
              </a:rPr>
              <a:t>rashodi/izdaci</a:t>
            </a:r>
          </a:p>
        </p:txBody>
      </p:sp>
    </p:spTree>
    <p:extLst>
      <p:ext uri="{BB962C8B-B14F-4D97-AF65-F5344CB8AC3E}">
        <p14:creationId xmlns:p14="http://schemas.microsoft.com/office/powerpoint/2010/main" val="2982849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662729" y="621963"/>
            <a:ext cx="9454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PRORAČUN GRADA OSIJEKA ZA 2023.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589577" y="1222559"/>
            <a:ext cx="1059529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Proračun Grada Osijeka je konsolidiran te sadrži prihode/primitke i rashode/izdatke Grada Osijeka i njegovih proračunskih korisnika:</a:t>
            </a:r>
          </a:p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6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Hrvatsko narodno kazalište u Osijeku,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6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Dječje kazalište Branka Mihaljevića Osijek,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6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Gradske galerije Osijek,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6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Kulturni centar Osijek,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6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Dječji vrtić Osijek,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6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Javna vatrogasna postrojba Osijek,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6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Agencija za obnovu osječke Tvrđe,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6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Prosvjetno-kulturni centar Mađara u RH i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r-HR" sz="16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20 osnovnih škola.</a:t>
            </a:r>
          </a:p>
        </p:txBody>
      </p:sp>
      <p:sp>
        <p:nvSpPr>
          <p:cNvPr id="5" name="Pravokutnik: zaobljeni kutovi 4">
            <a:extLst>
              <a:ext uri="{FF2B5EF4-FFF2-40B4-BE49-F238E27FC236}">
                <a16:creationId xmlns:a16="http://schemas.microsoft.com/office/drawing/2014/main" id="{A9C2BBB5-2792-9557-B127-70F46F6BAFDE}"/>
              </a:ext>
            </a:extLst>
          </p:cNvPr>
          <p:cNvSpPr/>
          <p:nvPr/>
        </p:nvSpPr>
        <p:spPr>
          <a:xfrm>
            <a:off x="922790" y="5461233"/>
            <a:ext cx="214758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dirty="0">
                <a:latin typeface="Montserrat" panose="00000500000000000000" pitchFamily="2" charset="-18"/>
              </a:rPr>
              <a:t>Prihodi Grada Osijeka</a:t>
            </a:r>
          </a:p>
        </p:txBody>
      </p:sp>
      <p:sp>
        <p:nvSpPr>
          <p:cNvPr id="6" name="Znak zbrajanja 5">
            <a:extLst>
              <a:ext uri="{FF2B5EF4-FFF2-40B4-BE49-F238E27FC236}">
                <a16:creationId xmlns:a16="http://schemas.microsoft.com/office/drawing/2014/main" id="{9E88514F-376C-BB1A-B204-31B3080D2DA9}"/>
              </a:ext>
            </a:extLst>
          </p:cNvPr>
          <p:cNvSpPr/>
          <p:nvPr/>
        </p:nvSpPr>
        <p:spPr>
          <a:xfrm>
            <a:off x="3166686" y="5469622"/>
            <a:ext cx="826476" cy="914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Pravokutnik: zaobljeni kutovi 6">
            <a:extLst>
              <a:ext uri="{FF2B5EF4-FFF2-40B4-BE49-F238E27FC236}">
                <a16:creationId xmlns:a16="http://schemas.microsoft.com/office/drawing/2014/main" id="{24C7C50E-A98F-4482-5AF4-C6F8F73EA934}"/>
              </a:ext>
            </a:extLst>
          </p:cNvPr>
          <p:cNvSpPr/>
          <p:nvPr/>
        </p:nvSpPr>
        <p:spPr>
          <a:xfrm>
            <a:off x="3993163" y="5461233"/>
            <a:ext cx="1963020" cy="9227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dirty="0">
                <a:latin typeface="Montserrat" panose="00000500000000000000" pitchFamily="2" charset="-18"/>
              </a:rPr>
              <a:t>Prihodi proračunskih korisnika</a:t>
            </a:r>
          </a:p>
        </p:txBody>
      </p:sp>
      <p:sp>
        <p:nvSpPr>
          <p:cNvPr id="8" name="Jednako 7">
            <a:extLst>
              <a:ext uri="{FF2B5EF4-FFF2-40B4-BE49-F238E27FC236}">
                <a16:creationId xmlns:a16="http://schemas.microsoft.com/office/drawing/2014/main" id="{FBB3F20E-2236-41B3-BC92-13345817F468}"/>
              </a:ext>
            </a:extLst>
          </p:cNvPr>
          <p:cNvSpPr/>
          <p:nvPr/>
        </p:nvSpPr>
        <p:spPr>
          <a:xfrm>
            <a:off x="6096001" y="5231437"/>
            <a:ext cx="782974" cy="1370699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chemeClr val="tx1"/>
              </a:solidFill>
            </a:endParaRPr>
          </a:p>
        </p:txBody>
      </p:sp>
      <p:sp>
        <p:nvSpPr>
          <p:cNvPr id="9" name="Pravokutnik: zaobljeni kutovi 8">
            <a:extLst>
              <a:ext uri="{FF2B5EF4-FFF2-40B4-BE49-F238E27FC236}">
                <a16:creationId xmlns:a16="http://schemas.microsoft.com/office/drawing/2014/main" id="{4F1292E7-F5A2-D5DA-1874-50FC3FF107A8}"/>
              </a:ext>
            </a:extLst>
          </p:cNvPr>
          <p:cNvSpPr/>
          <p:nvPr/>
        </p:nvSpPr>
        <p:spPr>
          <a:xfrm>
            <a:off x="7018791" y="5461233"/>
            <a:ext cx="2242655" cy="9227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1600" b="1" dirty="0">
                <a:latin typeface="Montserrat" panose="00000500000000000000" pitchFamily="2" charset="-18"/>
              </a:rPr>
              <a:t>Proračun Grada Osijeka</a:t>
            </a:r>
          </a:p>
        </p:txBody>
      </p:sp>
    </p:spTree>
    <p:extLst>
      <p:ext uri="{BB962C8B-B14F-4D97-AF65-F5344CB8AC3E}">
        <p14:creationId xmlns:p14="http://schemas.microsoft.com/office/powerpoint/2010/main" val="3938288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8854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662729" y="817638"/>
            <a:ext cx="9454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KONSOLIDIRANO IZVRŠENJE PRORAČUNA GRADA OSIJEKA ZA 2023.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662729" y="1551963"/>
            <a:ext cx="10595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11" name="Tablica 10">
            <a:extLst>
              <a:ext uri="{FF2B5EF4-FFF2-40B4-BE49-F238E27FC236}">
                <a16:creationId xmlns:a16="http://schemas.microsoft.com/office/drawing/2014/main" id="{37B0F74C-5E1A-1BAD-DA45-E6ED1FF88C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6846650"/>
              </p:ext>
            </p:extLst>
          </p:nvPr>
        </p:nvGraphicFramePr>
        <p:xfrm>
          <a:off x="662730" y="1828928"/>
          <a:ext cx="8237988" cy="18254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03684">
                  <a:extLst>
                    <a:ext uri="{9D8B030D-6E8A-4147-A177-3AD203B41FA5}">
                      <a16:colId xmlns:a16="http://schemas.microsoft.com/office/drawing/2014/main" val="1320155803"/>
                    </a:ext>
                  </a:extLst>
                </a:gridCol>
                <a:gridCol w="1399920">
                  <a:extLst>
                    <a:ext uri="{9D8B030D-6E8A-4147-A177-3AD203B41FA5}">
                      <a16:colId xmlns:a16="http://schemas.microsoft.com/office/drawing/2014/main" val="3050180427"/>
                    </a:ext>
                  </a:extLst>
                </a:gridCol>
                <a:gridCol w="1415304">
                  <a:extLst>
                    <a:ext uri="{9D8B030D-6E8A-4147-A177-3AD203B41FA5}">
                      <a16:colId xmlns:a16="http://schemas.microsoft.com/office/drawing/2014/main" val="1093767400"/>
                    </a:ext>
                  </a:extLst>
                </a:gridCol>
                <a:gridCol w="1511452">
                  <a:extLst>
                    <a:ext uri="{9D8B030D-6E8A-4147-A177-3AD203B41FA5}">
                      <a16:colId xmlns:a16="http://schemas.microsoft.com/office/drawing/2014/main" val="1701673295"/>
                    </a:ext>
                  </a:extLst>
                </a:gridCol>
                <a:gridCol w="1107628">
                  <a:extLst>
                    <a:ext uri="{9D8B030D-6E8A-4147-A177-3AD203B41FA5}">
                      <a16:colId xmlns:a16="http://schemas.microsoft.com/office/drawing/2014/main" val="3802926411"/>
                    </a:ext>
                  </a:extLst>
                </a:gridCol>
              </a:tblGrid>
              <a:tr h="51545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u="none" strike="noStrike" dirty="0">
                          <a:effectLst/>
                          <a:latin typeface="Montserrat" panose="00000500000000000000" pitchFamily="2" charset="-18"/>
                        </a:rPr>
                        <a:t> </a:t>
                      </a:r>
                      <a:endParaRPr lang="hr-HR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u="none" strike="noStrike" dirty="0">
                          <a:effectLst/>
                          <a:latin typeface="Montserrat" panose="00000500000000000000" pitchFamily="2" charset="-18"/>
                        </a:rPr>
                        <a:t>REALIZACIJA 2022.</a:t>
                      </a:r>
                      <a:endParaRPr lang="hr-HR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u="none" strike="noStrike" dirty="0">
                          <a:effectLst/>
                          <a:latin typeface="Montserrat" panose="00000500000000000000" pitchFamily="2" charset="-18"/>
                        </a:rPr>
                        <a:t>PLAN </a:t>
                      </a:r>
                      <a:br>
                        <a:rPr lang="hr-HR" sz="1200" b="1" u="none" strike="noStrike" dirty="0">
                          <a:effectLst/>
                          <a:latin typeface="Montserrat" panose="00000500000000000000" pitchFamily="2" charset="-18"/>
                        </a:rPr>
                      </a:br>
                      <a:r>
                        <a:rPr lang="hr-HR" sz="1200" b="1" u="none" strike="noStrike" dirty="0">
                          <a:effectLst/>
                          <a:latin typeface="Montserrat" panose="00000500000000000000" pitchFamily="2" charset="-18"/>
                        </a:rPr>
                        <a:t>2023.</a:t>
                      </a:r>
                      <a:endParaRPr lang="hr-HR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u="none" strike="noStrike" dirty="0">
                          <a:effectLst/>
                          <a:latin typeface="Montserrat" panose="00000500000000000000" pitchFamily="2" charset="-18"/>
                        </a:rPr>
                        <a:t>REALIZACIJA</a:t>
                      </a:r>
                      <a:br>
                        <a:rPr lang="hr-HR" sz="1200" b="1" u="none" strike="noStrike" dirty="0">
                          <a:effectLst/>
                          <a:latin typeface="Montserrat" panose="00000500000000000000" pitchFamily="2" charset="-18"/>
                        </a:rPr>
                      </a:br>
                      <a:r>
                        <a:rPr lang="hr-HR" sz="1200" b="1" u="none" strike="noStrike" dirty="0">
                          <a:effectLst/>
                          <a:latin typeface="Montserrat" panose="00000500000000000000" pitchFamily="2" charset="-18"/>
                        </a:rPr>
                        <a:t> 2023.</a:t>
                      </a:r>
                      <a:endParaRPr lang="hr-HR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200" b="1" u="none" strike="noStrike" dirty="0">
                          <a:effectLst/>
                          <a:latin typeface="Montserrat" panose="00000500000000000000" pitchFamily="2" charset="-18"/>
                        </a:rPr>
                        <a:t>INDEKS</a:t>
                      </a:r>
                      <a:br>
                        <a:rPr lang="hr-HR" sz="1200" b="1" u="none" strike="noStrike" dirty="0">
                          <a:effectLst/>
                          <a:latin typeface="Montserrat" panose="00000500000000000000" pitchFamily="2" charset="-18"/>
                        </a:rPr>
                      </a:br>
                      <a:r>
                        <a:rPr lang="hr-HR" sz="1200" b="1" u="none" strike="noStrike" dirty="0">
                          <a:effectLst/>
                          <a:latin typeface="Montserrat" panose="00000500000000000000" pitchFamily="2" charset="-18"/>
                        </a:rPr>
                        <a:t>2023./2022.</a:t>
                      </a:r>
                      <a:endParaRPr lang="hr-HR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260126999"/>
                  </a:ext>
                </a:extLst>
              </a:tr>
              <a:tr h="264846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  <a:latin typeface="Montserrat" panose="00000500000000000000" pitchFamily="2" charset="-18"/>
                        </a:rPr>
                        <a:t>A. UKUPNI PRIHODI I PRIMICI</a:t>
                      </a:r>
                      <a:endParaRPr lang="it-IT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136.568.365,71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u="none" strike="noStrike" dirty="0">
                          <a:effectLst/>
                          <a:latin typeface="Montserrat" panose="00000500000000000000" pitchFamily="2" charset="-18"/>
                        </a:rPr>
                        <a:t>128.708.205,28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136.045.239,05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99,62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909809808"/>
                  </a:ext>
                </a:extLst>
              </a:tr>
              <a:tr h="264846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>
                          <a:effectLst/>
                          <a:latin typeface="Montserrat" panose="00000500000000000000" pitchFamily="2" charset="-18"/>
                        </a:rPr>
                        <a:t>B. UKUPNI RASHODI I IZDACI</a:t>
                      </a:r>
                      <a:endParaRPr lang="hr-HR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u="none" strike="noStrike" dirty="0">
                          <a:effectLst/>
                          <a:latin typeface="Montserrat" panose="00000500000000000000" pitchFamily="2" charset="-18"/>
                        </a:rPr>
                        <a:t>130.719.555,24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u="none" strike="noStrike" dirty="0">
                          <a:effectLst/>
                          <a:latin typeface="Montserrat" panose="00000500000000000000" pitchFamily="2" charset="-18"/>
                        </a:rPr>
                        <a:t>139.696.297,00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124.419.881,82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95,18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271071409"/>
                  </a:ext>
                </a:extLst>
              </a:tr>
              <a:tr h="515452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u="none" strike="noStrike">
                          <a:effectLst/>
                          <a:latin typeface="Montserrat" panose="00000500000000000000" pitchFamily="2" charset="-18"/>
                        </a:rPr>
                        <a:t>C. RASPOLOŽIVA SREDSTVA IZ PRETHODNIH RAZDOBLJA</a:t>
                      </a:r>
                      <a:endParaRPr lang="hr-HR" sz="12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5.251.339,18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u="none" strike="noStrike" dirty="0">
                          <a:effectLst/>
                          <a:latin typeface="Montserrat" panose="00000500000000000000" pitchFamily="2" charset="-18"/>
                        </a:rPr>
                        <a:t>10.988.091,72</a:t>
                      </a:r>
                      <a:endParaRPr lang="hr-HR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11.072.455,10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210,85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24032574"/>
                  </a:ext>
                </a:extLst>
              </a:tr>
              <a:tr h="264846">
                <a:tc>
                  <a:txBody>
                    <a:bodyPr/>
                    <a:lstStyle/>
                    <a:p>
                      <a:pPr algn="l" fontAlgn="b"/>
                      <a:r>
                        <a:rPr lang="hr-HR" sz="1200" b="1" u="none" strike="noStrike" dirty="0">
                          <a:effectLst/>
                          <a:latin typeface="Montserrat" panose="00000500000000000000" pitchFamily="2" charset="-18"/>
                        </a:rPr>
                        <a:t>REZULTAT (A-B+C)</a:t>
                      </a:r>
                      <a:endParaRPr lang="hr-HR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11.100.149,65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u="none" strike="noStrike" dirty="0">
                          <a:effectLst/>
                          <a:latin typeface="Montserrat" panose="00000500000000000000" pitchFamily="2" charset="-18"/>
                        </a:rPr>
                        <a:t>0,00</a:t>
                      </a:r>
                      <a:endParaRPr lang="hr-HR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22.697.812,33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204,48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247377856"/>
                  </a:ext>
                </a:extLst>
              </a:tr>
            </a:tbl>
          </a:graphicData>
        </a:graphic>
      </p:graphicFrame>
      <p:sp>
        <p:nvSpPr>
          <p:cNvPr id="12" name="Strelica: desno 11">
            <a:extLst>
              <a:ext uri="{FF2B5EF4-FFF2-40B4-BE49-F238E27FC236}">
                <a16:creationId xmlns:a16="http://schemas.microsoft.com/office/drawing/2014/main" id="{2B162FBD-E727-A020-5DB0-926A7D616657}"/>
              </a:ext>
            </a:extLst>
          </p:cNvPr>
          <p:cNvSpPr/>
          <p:nvPr/>
        </p:nvSpPr>
        <p:spPr>
          <a:xfrm>
            <a:off x="176169" y="4983061"/>
            <a:ext cx="671119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" name="Pravokutnik: zaobljeni kutovi 12">
            <a:extLst>
              <a:ext uri="{FF2B5EF4-FFF2-40B4-BE49-F238E27FC236}">
                <a16:creationId xmlns:a16="http://schemas.microsoft.com/office/drawing/2014/main" id="{7386DD1E-513C-5287-97A8-4A780173D7C1}"/>
              </a:ext>
            </a:extLst>
          </p:cNvPr>
          <p:cNvSpPr/>
          <p:nvPr/>
        </p:nvSpPr>
        <p:spPr>
          <a:xfrm>
            <a:off x="847288" y="4857226"/>
            <a:ext cx="8053430" cy="15267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1400" b="1" dirty="0">
                <a:latin typeface="Montserrat" panose="00000500000000000000" pitchFamily="2" charset="-18"/>
              </a:rPr>
              <a:t>Grad Osijek je, bez proračunskih korisnika</a:t>
            </a:r>
            <a:r>
              <a:rPr lang="hr-HR" sz="1400" dirty="0">
                <a:latin typeface="Montserrat" panose="00000500000000000000" pitchFamily="2" charset="-18"/>
              </a:rPr>
              <a:t>, tijekom 2023. ostvario 102.241.660,35 eura prihoda/primitaka te izvršio 90.864.480,55 eura rashoda/izdataka. Time je ostvaren višak tekuće godine od 11.377.179,80 eura što zajedno sa prenesenim viškom iz prethodnih godina u iznosu od 10.212.852,92 eura čini višak raspoloživ u sljedećem razdoblju od </a:t>
            </a:r>
            <a:r>
              <a:rPr lang="hr-HR" sz="1400" b="1" dirty="0">
                <a:latin typeface="Montserrat" panose="00000500000000000000" pitchFamily="2" charset="-18"/>
              </a:rPr>
              <a:t>21.590.032,72 eura</a:t>
            </a:r>
            <a:r>
              <a:rPr lang="hr-HR" sz="1400" dirty="0">
                <a:latin typeface="Montserrat" panose="00000500000000000000" pitchFamily="2" charset="-1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93552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1292" y="-49427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587229" y="612396"/>
            <a:ext cx="9454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OSTVARENI PRIHODI I PRIMICI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2265F3C5-6D66-6BED-F8ED-25628B17444B}"/>
              </a:ext>
            </a:extLst>
          </p:cNvPr>
          <p:cNvSpPr txBox="1"/>
          <p:nvPr/>
        </p:nvSpPr>
        <p:spPr>
          <a:xfrm>
            <a:off x="587229" y="935643"/>
            <a:ext cx="106707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Prihodi i primici Proračuna Grada Osijeka u 2023. ostvareni su sa 136.045.239,05 eura tj. 105,70% planskog iznosa od 128.708.205,28 eura.</a:t>
            </a:r>
          </a:p>
          <a:p>
            <a:r>
              <a:rPr lang="hr-HR" sz="1400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Od ukupno ostvarenih prihoda, na prihode Grada Osijeka odnosi se 102.241.660,35 eura, a na prihode proračunskih korisnika iznos od 33.803.578,70 eura.</a:t>
            </a:r>
          </a:p>
          <a:p>
            <a:endParaRPr lang="hr-HR" sz="1600" dirty="0">
              <a:solidFill>
                <a:schemeClr val="accent5">
                  <a:lumMod val="75000"/>
                </a:schemeClr>
              </a:solidFill>
              <a:latin typeface="Montserrat" panose="00000500000000000000" pitchFamily="2" charset="-18"/>
            </a:endParaRPr>
          </a:p>
        </p:txBody>
      </p:sp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418D15CA-63F9-BBE4-AE5C-A4CB9C1E9C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2505412"/>
              </p:ext>
            </p:extLst>
          </p:nvPr>
        </p:nvGraphicFramePr>
        <p:xfrm>
          <a:off x="3534491" y="1900594"/>
          <a:ext cx="4669941" cy="2679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Tablica 14">
            <a:extLst>
              <a:ext uri="{FF2B5EF4-FFF2-40B4-BE49-F238E27FC236}">
                <a16:creationId xmlns:a16="http://schemas.microsoft.com/office/drawing/2014/main" id="{C60D718D-114A-83C8-3A59-77AF63626A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8981506"/>
              </p:ext>
            </p:extLst>
          </p:nvPr>
        </p:nvGraphicFramePr>
        <p:xfrm>
          <a:off x="2775746" y="4916723"/>
          <a:ext cx="5604386" cy="1816650"/>
        </p:xfrm>
        <a:graphic>
          <a:graphicData uri="http://schemas.openxmlformats.org/drawingml/2006/table">
            <a:tbl>
              <a:tblPr/>
              <a:tblGrid>
                <a:gridCol w="1790933">
                  <a:extLst>
                    <a:ext uri="{9D8B030D-6E8A-4147-A177-3AD203B41FA5}">
                      <a16:colId xmlns:a16="http://schemas.microsoft.com/office/drawing/2014/main" val="3648205057"/>
                    </a:ext>
                  </a:extLst>
                </a:gridCol>
                <a:gridCol w="1404957">
                  <a:extLst>
                    <a:ext uri="{9D8B030D-6E8A-4147-A177-3AD203B41FA5}">
                      <a16:colId xmlns:a16="http://schemas.microsoft.com/office/drawing/2014/main" val="2941814988"/>
                    </a:ext>
                  </a:extLst>
                </a:gridCol>
                <a:gridCol w="1204248">
                  <a:extLst>
                    <a:ext uri="{9D8B030D-6E8A-4147-A177-3AD203B41FA5}">
                      <a16:colId xmlns:a16="http://schemas.microsoft.com/office/drawing/2014/main" val="11458731"/>
                    </a:ext>
                  </a:extLst>
                </a:gridCol>
                <a:gridCol w="1204248">
                  <a:extLst>
                    <a:ext uri="{9D8B030D-6E8A-4147-A177-3AD203B41FA5}">
                      <a16:colId xmlns:a16="http://schemas.microsoft.com/office/drawing/2014/main" val="1996037497"/>
                    </a:ext>
                  </a:extLst>
                </a:gridCol>
              </a:tblGrid>
              <a:tr h="420177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Vrsta prihoda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Plan</a:t>
                      </a:r>
                      <a:br>
                        <a:rPr lang="hr-H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</a:br>
                      <a:r>
                        <a:rPr lang="hr-H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 2023.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Ostvarenje </a:t>
                      </a:r>
                      <a:br>
                        <a:rPr lang="hr-H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</a:br>
                      <a:r>
                        <a:rPr lang="hr-H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2023.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% </a:t>
                      </a:r>
                      <a:br>
                        <a:rPr lang="hr-H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</a:br>
                      <a:r>
                        <a:rPr lang="hr-H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ostvarenja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887444717"/>
                  </a:ext>
                </a:extLst>
              </a:tr>
              <a:tr h="247164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Prihodi poslovanja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121.153.371,28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125.427.170,01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103,53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4516832"/>
                  </a:ext>
                </a:extLst>
              </a:tr>
              <a:tr h="432535">
                <a:tc>
                  <a:txBody>
                    <a:bodyPr/>
                    <a:lstStyle/>
                    <a:p>
                      <a:pPr algn="r" fontAlgn="b"/>
                      <a:r>
                        <a:rPr lang="pl-PL" sz="10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Prihodi od prodaje nefinancijske imovine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2.154.919,00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6.059.823,34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281,21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011846411"/>
                  </a:ext>
                </a:extLst>
              </a:tr>
              <a:tr h="469610"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Primitci od financijske imovine i zaduživanja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5.399.915,00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4.558.245,70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84,41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732971510"/>
                  </a:ext>
                </a:extLst>
              </a:tr>
              <a:tr h="247164"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Ukupno prihodi/primitci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128.708.205,28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hr-H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136.045.239,05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 pitchFamily="2" charset="-18"/>
                        </a:rPr>
                        <a:t>105,70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615868028"/>
                  </a:ext>
                </a:extLst>
              </a:tr>
            </a:tbl>
          </a:graphicData>
        </a:graphic>
      </p:graphicFrame>
      <p:pic>
        <p:nvPicPr>
          <p:cNvPr id="6" name="Slika 5">
            <a:extLst>
              <a:ext uri="{FF2B5EF4-FFF2-40B4-BE49-F238E27FC236}">
                <a16:creationId xmlns:a16="http://schemas.microsoft.com/office/drawing/2014/main" id="{DDF0CD31-D3E9-F866-A7CA-08ED3BF9B2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400" y="1820411"/>
            <a:ext cx="4526280" cy="2759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262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587229" y="1042587"/>
            <a:ext cx="9454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OSTVARENI PRIHODI I PRIMICI – po skupinama</a:t>
            </a:r>
          </a:p>
        </p:txBody>
      </p:sp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418D15CA-63F9-BBE4-AE5C-A4CB9C1E9CEE}"/>
              </a:ext>
            </a:extLst>
          </p:cNvPr>
          <p:cNvGraphicFramePr>
            <a:graphicFrameLocks/>
          </p:cNvGraphicFramePr>
          <p:nvPr/>
        </p:nvGraphicFramePr>
        <p:xfrm>
          <a:off x="3665990" y="2751589"/>
          <a:ext cx="4018326" cy="1954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Tablica 4">
            <a:extLst>
              <a:ext uri="{FF2B5EF4-FFF2-40B4-BE49-F238E27FC236}">
                <a16:creationId xmlns:a16="http://schemas.microsoft.com/office/drawing/2014/main" id="{862A0189-BD42-F9E6-BD40-965161CE1F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3822759"/>
              </p:ext>
            </p:extLst>
          </p:nvPr>
        </p:nvGraphicFramePr>
        <p:xfrm>
          <a:off x="698090" y="1411919"/>
          <a:ext cx="8160775" cy="44331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76744">
                  <a:extLst>
                    <a:ext uri="{9D8B030D-6E8A-4147-A177-3AD203B41FA5}">
                      <a16:colId xmlns:a16="http://schemas.microsoft.com/office/drawing/2014/main" val="427597484"/>
                    </a:ext>
                  </a:extLst>
                </a:gridCol>
                <a:gridCol w="1845891">
                  <a:extLst>
                    <a:ext uri="{9D8B030D-6E8A-4147-A177-3AD203B41FA5}">
                      <a16:colId xmlns:a16="http://schemas.microsoft.com/office/drawing/2014/main" val="656987719"/>
                    </a:ext>
                  </a:extLst>
                </a:gridCol>
                <a:gridCol w="1833675">
                  <a:extLst>
                    <a:ext uri="{9D8B030D-6E8A-4147-A177-3AD203B41FA5}">
                      <a16:colId xmlns:a16="http://schemas.microsoft.com/office/drawing/2014/main" val="1619202498"/>
                    </a:ext>
                  </a:extLst>
                </a:gridCol>
                <a:gridCol w="1489140">
                  <a:extLst>
                    <a:ext uri="{9D8B030D-6E8A-4147-A177-3AD203B41FA5}">
                      <a16:colId xmlns:a16="http://schemas.microsoft.com/office/drawing/2014/main" val="2725172630"/>
                    </a:ext>
                  </a:extLst>
                </a:gridCol>
                <a:gridCol w="1015325">
                  <a:extLst>
                    <a:ext uri="{9D8B030D-6E8A-4147-A177-3AD203B41FA5}">
                      <a16:colId xmlns:a16="http://schemas.microsoft.com/office/drawing/2014/main" val="3942455799"/>
                    </a:ext>
                  </a:extLst>
                </a:gridCol>
              </a:tblGrid>
              <a:tr h="441832"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u="none" strike="noStrike" dirty="0">
                          <a:effectLst/>
                          <a:latin typeface="Montserrat" panose="00000500000000000000" pitchFamily="2" charset="-18"/>
                        </a:rPr>
                        <a:t>Prihodi/primici</a:t>
                      </a:r>
                      <a:endParaRPr lang="hr-HR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u="none" strike="noStrike" dirty="0">
                          <a:effectLst/>
                          <a:latin typeface="Montserrat" panose="00000500000000000000" pitchFamily="2" charset="-18"/>
                        </a:rPr>
                        <a:t>Plan 2023.</a:t>
                      </a:r>
                      <a:endParaRPr lang="hr-HR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u="none" strike="noStrike" dirty="0">
                          <a:effectLst/>
                          <a:latin typeface="Montserrat" panose="00000500000000000000" pitchFamily="2" charset="-18"/>
                        </a:rPr>
                        <a:t>Ostvarenje 2023.</a:t>
                      </a:r>
                      <a:endParaRPr lang="hr-HR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u="none" strike="noStrike" dirty="0">
                          <a:effectLst/>
                          <a:latin typeface="Montserrat" panose="00000500000000000000" pitchFamily="2" charset="-18"/>
                        </a:rPr>
                        <a:t>% </a:t>
                      </a:r>
                      <a:br>
                        <a:rPr lang="hr-HR" sz="1100" b="1" u="none" strike="noStrike" dirty="0">
                          <a:effectLst/>
                          <a:latin typeface="Montserrat" panose="00000500000000000000" pitchFamily="2" charset="-18"/>
                        </a:rPr>
                      </a:br>
                      <a:r>
                        <a:rPr lang="hr-HR" sz="1100" b="1" u="none" strike="noStrike" dirty="0">
                          <a:effectLst/>
                          <a:latin typeface="Montserrat" panose="00000500000000000000" pitchFamily="2" charset="-18"/>
                        </a:rPr>
                        <a:t>ostvarenja</a:t>
                      </a:r>
                      <a:endParaRPr lang="hr-HR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100" b="1" u="none" strike="noStrike" dirty="0">
                          <a:effectLst/>
                          <a:latin typeface="Montserrat" panose="00000500000000000000" pitchFamily="2" charset="-18"/>
                        </a:rPr>
                        <a:t>Udio u ukupnim prihodima</a:t>
                      </a:r>
                      <a:endParaRPr lang="hr-HR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285277902"/>
                  </a:ext>
                </a:extLst>
              </a:tr>
              <a:tr h="111196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u="none" strike="noStrike">
                          <a:effectLst/>
                          <a:latin typeface="Montserrat" panose="00000500000000000000" pitchFamily="2" charset="-18"/>
                        </a:rPr>
                        <a:t>Prihodi od poreza</a:t>
                      </a:r>
                      <a:endParaRPr lang="hr-HR" sz="11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54.070.921,28</a:t>
                      </a:r>
                    </a:p>
                  </a:txBody>
                  <a:tcPr marL="7812" marR="7812" marT="7812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59.192.059,65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109,47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43,51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49964001"/>
                  </a:ext>
                </a:extLst>
              </a:tr>
              <a:tr h="166337">
                <a:tc>
                  <a:txBody>
                    <a:bodyPr/>
                    <a:lstStyle/>
                    <a:p>
                      <a:pPr algn="l" fontAlgn="b"/>
                      <a:r>
                        <a:rPr lang="pl-PL" sz="1000" i="1" u="none" strike="noStrike" dirty="0">
                          <a:effectLst/>
                          <a:latin typeface="Montserrat" panose="00000500000000000000" pitchFamily="2" charset="-18"/>
                        </a:rPr>
                        <a:t>Porez i prirez na dohodak</a:t>
                      </a:r>
                      <a:endParaRPr lang="pl-PL" sz="10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50.877.230,28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55.040.245,92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108,18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40,46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451802014"/>
                  </a:ext>
                </a:extLst>
              </a:tr>
              <a:tr h="98133">
                <a:tc>
                  <a:txBody>
                    <a:bodyPr/>
                    <a:lstStyle/>
                    <a:p>
                      <a:pPr algn="l" fontAlgn="b"/>
                      <a:r>
                        <a:rPr lang="hr-HR" sz="1000" i="1" u="none" strike="noStrike" dirty="0">
                          <a:effectLst/>
                          <a:latin typeface="Montserrat" panose="00000500000000000000" pitchFamily="2" charset="-18"/>
                        </a:rPr>
                        <a:t>Porezi na imovinu</a:t>
                      </a:r>
                      <a:endParaRPr lang="hr-HR" sz="1000" b="0" i="1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3.186.147,00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1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4.145.648,75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130,11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3,05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587790959"/>
                  </a:ext>
                </a:extLst>
              </a:tr>
              <a:tr h="353466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u="none" strike="noStrike">
                          <a:effectLst/>
                          <a:latin typeface="Montserrat" panose="00000500000000000000" pitchFamily="2" charset="-18"/>
                        </a:rPr>
                        <a:t>Pomoći iz inozemstva i od subjekata unutar općeg proračuna</a:t>
                      </a:r>
                      <a:endParaRPr lang="hr-HR" sz="11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48.376.175,00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47.607.969,30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98,41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34,99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288719455"/>
                  </a:ext>
                </a:extLst>
              </a:tr>
              <a:tr h="111196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u="none" strike="noStrike">
                          <a:effectLst/>
                          <a:latin typeface="Montserrat" panose="00000500000000000000" pitchFamily="2" charset="-18"/>
                        </a:rPr>
                        <a:t>Prihodi od imovine</a:t>
                      </a:r>
                      <a:endParaRPr lang="hr-HR" sz="11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3.205.417,00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3.474.287,71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108,39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10,01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79310340"/>
                  </a:ext>
                </a:extLst>
              </a:tr>
              <a:tr h="441832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u="none" strike="noStrike">
                          <a:effectLst/>
                          <a:latin typeface="Montserrat" panose="00000500000000000000" pitchFamily="2" charset="-18"/>
                        </a:rPr>
                        <a:t>Prihodi od upravnih i administrativnih pristojbi, pristojbi po posebnim propisima i naknada</a:t>
                      </a:r>
                      <a:endParaRPr lang="hr-HR" sz="11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13.878.886,00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13.611.756,05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98,08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10,01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95424228"/>
                  </a:ext>
                </a:extLst>
              </a:tr>
              <a:tr h="353466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u="none" strike="noStrike">
                          <a:effectLst/>
                          <a:latin typeface="Montserrat" panose="00000500000000000000" pitchFamily="2" charset="-18"/>
                        </a:rPr>
                        <a:t>Prihodi od prodaje proizvoda i robe te pruženih usluga, prihodi od donacija 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1.027.753,00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1.002.453,48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97,54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0,74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482461095"/>
                  </a:ext>
                </a:extLst>
              </a:tr>
              <a:tr h="176733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u="none" strike="noStrike">
                          <a:effectLst/>
                          <a:latin typeface="Montserrat" panose="00000500000000000000" pitchFamily="2" charset="-18"/>
                        </a:rPr>
                        <a:t>Kazne, upravne mjere i ostali prihodi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594.219,00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538.643,82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90,65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0,40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114267129"/>
                  </a:ext>
                </a:extLst>
              </a:tr>
              <a:tr h="265099">
                <a:tc>
                  <a:txBody>
                    <a:bodyPr/>
                    <a:lstStyle/>
                    <a:p>
                      <a:pPr algn="l" fontAlgn="b"/>
                      <a:r>
                        <a:rPr lang="pl-PL" sz="1100" u="none" strike="noStrike">
                          <a:effectLst/>
                          <a:latin typeface="Montserrat" panose="00000500000000000000" pitchFamily="2" charset="-18"/>
                        </a:rPr>
                        <a:t>Prihodi od prodaje nefinancijske imovine</a:t>
                      </a:r>
                      <a:endParaRPr lang="pl-PL" sz="11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2.154.919,00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6.059.823,34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281,21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4,45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54861095"/>
                  </a:ext>
                </a:extLst>
              </a:tr>
              <a:tr h="265099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u="none" strike="noStrike">
                          <a:effectLst/>
                          <a:latin typeface="Montserrat" panose="00000500000000000000" pitchFamily="2" charset="-18"/>
                        </a:rPr>
                        <a:t>Primici od financijske imovine i zaduživanja</a:t>
                      </a:r>
                      <a:endParaRPr lang="hr-HR" sz="11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5.399.915,00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4.558.245,70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84,41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3,35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858509030"/>
                  </a:ext>
                </a:extLst>
              </a:tr>
              <a:tr h="166337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1" u="none" strike="noStrike" dirty="0">
                          <a:effectLst/>
                          <a:latin typeface="Montserrat" panose="00000500000000000000" pitchFamily="2" charset="-18"/>
                        </a:rPr>
                        <a:t>Ukupno ostvareni prihodi/primici</a:t>
                      </a:r>
                      <a:endParaRPr lang="hr-HR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18"/>
                      </a:endParaRPr>
                    </a:p>
                  </a:txBody>
                  <a:tcPr marL="7812" marR="7812" marT="7812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128.708.205,28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136.045.239,05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105,70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18"/>
                        </a:rPr>
                        <a:t>100,00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48084844"/>
                  </a:ext>
                </a:extLst>
              </a:tr>
            </a:tbl>
          </a:graphicData>
        </a:graphic>
      </p:graphicFrame>
      <p:sp>
        <p:nvSpPr>
          <p:cNvPr id="6" name="TekstniOkvir 5">
            <a:extLst>
              <a:ext uri="{FF2B5EF4-FFF2-40B4-BE49-F238E27FC236}">
                <a16:creationId xmlns:a16="http://schemas.microsoft.com/office/drawing/2014/main" id="{3CC7D107-F475-0437-10BC-A75893C3A5A3}"/>
              </a:ext>
            </a:extLst>
          </p:cNvPr>
          <p:cNvSpPr txBox="1"/>
          <p:nvPr/>
        </p:nvSpPr>
        <p:spPr>
          <a:xfrm>
            <a:off x="587229" y="6211669"/>
            <a:ext cx="105795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b="1" dirty="0">
                <a:solidFill>
                  <a:schemeClr val="bg1"/>
                </a:solidFill>
                <a:latin typeface="Montserrat" panose="00000500000000000000" pitchFamily="2" charset="-18"/>
              </a:rPr>
              <a:t>Najznačajniji udio u ukupnim prihodima imaju prihodi od poreza te pomoći iz inozemstva i od subjekata općeg proračuna</a:t>
            </a:r>
          </a:p>
        </p:txBody>
      </p:sp>
      <p:sp>
        <p:nvSpPr>
          <p:cNvPr id="7" name="Strelica: desno 6">
            <a:extLst>
              <a:ext uri="{FF2B5EF4-FFF2-40B4-BE49-F238E27FC236}">
                <a16:creationId xmlns:a16="http://schemas.microsoft.com/office/drawing/2014/main" id="{AFDD86E1-FB48-824E-B067-1871F5809B69}"/>
              </a:ext>
            </a:extLst>
          </p:cNvPr>
          <p:cNvSpPr/>
          <p:nvPr/>
        </p:nvSpPr>
        <p:spPr>
          <a:xfrm>
            <a:off x="98324" y="6149701"/>
            <a:ext cx="48890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34906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52835-B9E6-36F5-D31C-3DEB395E4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8642" y="0"/>
            <a:ext cx="12369284" cy="6956854"/>
          </a:xfrm>
          <a:prstGeom prst="rect">
            <a:avLst/>
          </a:prstGeom>
        </p:spPr>
      </p:pic>
      <p:sp>
        <p:nvSpPr>
          <p:cNvPr id="2" name="TekstniOkvir 1">
            <a:extLst>
              <a:ext uri="{FF2B5EF4-FFF2-40B4-BE49-F238E27FC236}">
                <a16:creationId xmlns:a16="http://schemas.microsoft.com/office/drawing/2014/main" id="{1D0B6310-3559-26D7-BBF6-4245847B7207}"/>
              </a:ext>
            </a:extLst>
          </p:cNvPr>
          <p:cNvSpPr txBox="1"/>
          <p:nvPr/>
        </p:nvSpPr>
        <p:spPr>
          <a:xfrm>
            <a:off x="436229" y="566893"/>
            <a:ext cx="9605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dirty="0">
                <a:solidFill>
                  <a:schemeClr val="accent5">
                    <a:lumMod val="75000"/>
                  </a:schemeClr>
                </a:solidFill>
                <a:latin typeface="Montserrat" panose="00000500000000000000" pitchFamily="2" charset="-18"/>
              </a:rPr>
              <a:t>OSTVARENI PRIHODI I PRIMICI – po izvorima financiranja</a:t>
            </a:r>
          </a:p>
        </p:txBody>
      </p:sp>
      <p:graphicFrame>
        <p:nvGraphicFramePr>
          <p:cNvPr id="10" name="Grafikon 9">
            <a:extLst>
              <a:ext uri="{FF2B5EF4-FFF2-40B4-BE49-F238E27FC236}">
                <a16:creationId xmlns:a16="http://schemas.microsoft.com/office/drawing/2014/main" id="{418D15CA-63F9-BBE4-AE5C-A4CB9C1E9CEE}"/>
              </a:ext>
            </a:extLst>
          </p:cNvPr>
          <p:cNvGraphicFramePr>
            <a:graphicFrameLocks/>
          </p:cNvGraphicFramePr>
          <p:nvPr/>
        </p:nvGraphicFramePr>
        <p:xfrm>
          <a:off x="3665990" y="2751589"/>
          <a:ext cx="4018326" cy="1954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kstniOkvir 5">
            <a:extLst>
              <a:ext uri="{FF2B5EF4-FFF2-40B4-BE49-F238E27FC236}">
                <a16:creationId xmlns:a16="http://schemas.microsoft.com/office/drawing/2014/main" id="{3CC7D107-F475-0437-10BC-A75893C3A5A3}"/>
              </a:ext>
            </a:extLst>
          </p:cNvPr>
          <p:cNvSpPr txBox="1"/>
          <p:nvPr/>
        </p:nvSpPr>
        <p:spPr>
          <a:xfrm>
            <a:off x="587229" y="6211669"/>
            <a:ext cx="105795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b="1" dirty="0">
              <a:solidFill>
                <a:schemeClr val="bg1"/>
              </a:solidFill>
              <a:latin typeface="Montserrat" panose="00000500000000000000" pitchFamily="2" charset="-18"/>
            </a:endParaRPr>
          </a:p>
        </p:txBody>
      </p:sp>
      <p:sp>
        <p:nvSpPr>
          <p:cNvPr id="8" name="Strelica: desno 7">
            <a:extLst>
              <a:ext uri="{FF2B5EF4-FFF2-40B4-BE49-F238E27FC236}">
                <a16:creationId xmlns:a16="http://schemas.microsoft.com/office/drawing/2014/main" id="{56971C0C-6C4E-1B9B-78A3-3AACCCFE4993}"/>
              </a:ext>
            </a:extLst>
          </p:cNvPr>
          <p:cNvSpPr/>
          <p:nvPr/>
        </p:nvSpPr>
        <p:spPr>
          <a:xfrm>
            <a:off x="436229" y="5259896"/>
            <a:ext cx="578840" cy="693291"/>
          </a:xfrm>
          <a:prstGeom prst="rightArrow">
            <a:avLst>
              <a:gd name="adj1" fmla="val 50000"/>
              <a:gd name="adj2" fmla="val 485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9" name="Pravokutnik: zaobljeni kutovi 8">
            <a:extLst>
              <a:ext uri="{FF2B5EF4-FFF2-40B4-BE49-F238E27FC236}">
                <a16:creationId xmlns:a16="http://schemas.microsoft.com/office/drawing/2014/main" id="{A9692452-2CE2-6F36-9378-B890D393F83A}"/>
              </a:ext>
            </a:extLst>
          </p:cNvPr>
          <p:cNvSpPr/>
          <p:nvPr/>
        </p:nvSpPr>
        <p:spPr>
          <a:xfrm>
            <a:off x="1015070" y="4877298"/>
            <a:ext cx="7885650" cy="19546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hr-HR" sz="1400" dirty="0">
                <a:latin typeface="Montserrat" panose="00000500000000000000" pitchFamily="2" charset="-18"/>
              </a:rPr>
              <a:t>U okviru općih prihoda i primitaka značajan je rast poreza i prireza na dohodak, vezan za rast plaća u javnom i privatnom sektoru, zapošljavanje i mjere naplate Porezne uprave. </a:t>
            </a:r>
          </a:p>
          <a:p>
            <a:r>
              <a:rPr lang="hr-HR" sz="1400" dirty="0">
                <a:latin typeface="Montserrat" panose="00000500000000000000" pitchFamily="2" charset="-18"/>
              </a:rPr>
              <a:t>Najznačajnije pomoći ostvarene su za (su)financiranje sljedećih projekata/aktivnosti: Izgradnja podvožnjaka u Ulici sv. L. B. Mandića, IT park Osijek, uređenje Kulturnog centra Osijek, izgradnja i rekonstrukcija dječjih vrtića, Centar za posjetitelje Tvrđa, Razvoj i unaprjeđenje osječke Tvrđe te pomoći ostvarene za tretiranje komaraca, fiskalnu održivost vrtića i dr.</a:t>
            </a:r>
          </a:p>
        </p:txBody>
      </p:sp>
      <p:graphicFrame>
        <p:nvGraphicFramePr>
          <p:cNvPr id="5" name="Grafikon 4">
            <a:extLst>
              <a:ext uri="{FF2B5EF4-FFF2-40B4-BE49-F238E27FC236}">
                <a16:creationId xmlns:a16="http://schemas.microsoft.com/office/drawing/2014/main" id="{6324D0B7-3629-41DC-BC5B-74E2B73953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902802"/>
              </p:ext>
            </p:extLst>
          </p:nvPr>
        </p:nvGraphicFramePr>
        <p:xfrm>
          <a:off x="1015069" y="877717"/>
          <a:ext cx="8279933" cy="38285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1524464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d61b630-1d91-40ab-8e9b-8e9455b049fe">
      <Terms xmlns="http://schemas.microsoft.com/office/infopath/2007/PartnerControls"/>
    </lcf76f155ced4ddcb4097134ff3c332f>
    <TaxCatchAll xmlns="8f68a5de-f7da-44ea-a0a6-768bc904f3a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6BB4E64C075144A97774078E840ADA8" ma:contentTypeVersion="18" ma:contentTypeDescription="Stvaranje novog dokumenta." ma:contentTypeScope="" ma:versionID="e49c707cba9e9df70052135772738fae">
  <xsd:schema xmlns:xsd="http://www.w3.org/2001/XMLSchema" xmlns:xs="http://www.w3.org/2001/XMLSchema" xmlns:p="http://schemas.microsoft.com/office/2006/metadata/properties" xmlns:ns2="8f68a5de-f7da-44ea-a0a6-768bc904f3ae" xmlns:ns3="6d61b630-1d91-40ab-8e9b-8e9455b049fe" targetNamespace="http://schemas.microsoft.com/office/2006/metadata/properties" ma:root="true" ma:fieldsID="aa01cda60ead43791af2ec787d702494" ns2:_="" ns3:_="">
    <xsd:import namespace="8f68a5de-f7da-44ea-a0a6-768bc904f3ae"/>
    <xsd:import namespace="6d61b630-1d91-40ab-8e9b-8e9455b049f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68a5de-f7da-44ea-a0a6-768bc904f3a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Zajednički se koristi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ji o zajedničkom korištenju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eb9d07a-0eb7-404f-944d-87860595fc45}" ma:internalName="TaxCatchAll" ma:showField="CatchAllData" ma:web="8f68a5de-f7da-44ea-a0a6-768bc904f3a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61b630-1d91-40ab-8e9b-8e9455b049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Oznake slika" ma:readOnly="false" ma:fieldId="{5cf76f15-5ced-4ddc-b409-7134ff3c332f}" ma:taxonomyMulti="true" ma:sspId="a674b04e-36ac-4328-96f0-c50880d9691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Location" ma:index="24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sadržaja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F0F9CB2-D394-4638-AF6E-F9710DDEAD2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EA1AC19-487C-43C3-BE9D-967B39D785D6}">
  <ds:schemaRefs>
    <ds:schemaRef ds:uri="http://schemas.microsoft.com/office/2006/metadata/properties"/>
    <ds:schemaRef ds:uri="http://schemas.microsoft.com/office/infopath/2007/PartnerControls"/>
    <ds:schemaRef ds:uri="6d61b630-1d91-40ab-8e9b-8e9455b049fe"/>
    <ds:schemaRef ds:uri="8f68a5de-f7da-44ea-a0a6-768bc904f3ae"/>
  </ds:schemaRefs>
</ds:datastoreItem>
</file>

<file path=customXml/itemProps3.xml><?xml version="1.0" encoding="utf-8"?>
<ds:datastoreItem xmlns:ds="http://schemas.openxmlformats.org/officeDocument/2006/customXml" ds:itemID="{D4CE68D0-12CE-40E1-A279-78A53EAB61B2}"/>
</file>

<file path=docProps/app.xml><?xml version="1.0" encoding="utf-8"?>
<Properties xmlns="http://schemas.openxmlformats.org/officeDocument/2006/extended-properties" xmlns:vt="http://schemas.openxmlformats.org/officeDocument/2006/docPropsVTypes">
  <TotalTime>2201</TotalTime>
  <Words>1348</Words>
  <Application>Microsoft Office PowerPoint</Application>
  <PresentationFormat>Široki zaslon</PresentationFormat>
  <Paragraphs>218</Paragraphs>
  <Slides>14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6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Courier New</vt:lpstr>
      <vt:lpstr>Montserrat</vt:lpstr>
      <vt:lpstr>Times New Roman</vt:lpstr>
      <vt:lpstr>Office Theme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 Vinkovic</dc:creator>
  <cp:lastModifiedBy>Anita Andrić</cp:lastModifiedBy>
  <cp:revision>2</cp:revision>
  <dcterms:created xsi:type="dcterms:W3CDTF">2023-03-21T14:01:40Z</dcterms:created>
  <dcterms:modified xsi:type="dcterms:W3CDTF">2024-06-13T07:51:14Z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0x01010056BB4E64C075144A97774078E840ADA8</vt:lpwstr>
  </property>
  <property fmtid="{D5CDD505-2E9C-101B-9397-08002B2CF9AE}" pid="3" name="MediaServiceImageTags">
    <vt:lpwstr/>
  </property>
</Properties>
</file>