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5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5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871C95-CAB8-4BB3-8044-40CD88D8328D}" v="10" dt="2024-11-29T07:59:27.3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05" d="100"/>
          <a:sy n="105" d="100"/>
        </p:scale>
        <p:origin x="180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rnković" userId="56356317-2087-452b-982a-e8e387ab59e1" providerId="ADAL" clId="{1760E8F9-20C9-4176-AD6B-0FE6AFE874A3}"/>
    <pc:docChg chg="modSld">
      <pc:chgData name="Andrea Crnković" userId="56356317-2087-452b-982a-e8e387ab59e1" providerId="ADAL" clId="{1760E8F9-20C9-4176-AD6B-0FE6AFE874A3}" dt="2024-11-28T08:37:20.408" v="4" actId="120"/>
      <pc:docMkLst>
        <pc:docMk/>
      </pc:docMkLst>
      <pc:sldChg chg="modSp mod">
        <pc:chgData name="Andrea Crnković" userId="56356317-2087-452b-982a-e8e387ab59e1" providerId="ADAL" clId="{1760E8F9-20C9-4176-AD6B-0FE6AFE874A3}" dt="2024-11-28T08:37:20.408" v="4" actId="120"/>
        <pc:sldMkLst>
          <pc:docMk/>
          <pc:sldMk cId="4152446498" sldId="264"/>
        </pc:sldMkLst>
        <pc:spChg chg="mod">
          <ac:chgData name="Andrea Crnković" userId="56356317-2087-452b-982a-e8e387ab59e1" providerId="ADAL" clId="{1760E8F9-20C9-4176-AD6B-0FE6AFE874A3}" dt="2024-11-28T08:37:20.408" v="4" actId="120"/>
          <ac:spMkLst>
            <pc:docMk/>
            <pc:sldMk cId="4152446498" sldId="264"/>
            <ac:spMk id="2" creationId="{1D0B6310-3559-26D7-BBF6-4245847B7207}"/>
          </ac:spMkLst>
        </pc:spChg>
        <pc:graphicFrameChg chg="mod">
          <ac:chgData name="Andrea Crnković" userId="56356317-2087-452b-982a-e8e387ab59e1" providerId="ADAL" clId="{1760E8F9-20C9-4176-AD6B-0FE6AFE874A3}" dt="2024-11-28T08:36:51.367" v="1" actId="14100"/>
          <ac:graphicFrameMkLst>
            <pc:docMk/>
            <pc:sldMk cId="4152446498" sldId="264"/>
            <ac:graphicFrameMk id="3" creationId="{EFBCE2A8-7E46-44EA-B5D6-8E66FAA5070E}"/>
          </ac:graphicFrameMkLst>
        </pc:graphicFrameChg>
        <pc:picChg chg="mod">
          <ac:chgData name="Andrea Crnković" userId="56356317-2087-452b-982a-e8e387ab59e1" providerId="ADAL" clId="{1760E8F9-20C9-4176-AD6B-0FE6AFE874A3}" dt="2024-11-28T08:36:52.843" v="2" actId="1076"/>
          <ac:picMkLst>
            <pc:docMk/>
            <pc:sldMk cId="4152446498" sldId="264"/>
            <ac:picMk id="4" creationId="{7AB52835-B9E6-36F5-D31C-3DEB395E4895}"/>
          </ac:picMkLst>
        </pc:picChg>
      </pc:sldChg>
    </pc:docChg>
  </pc:docChgLst>
  <pc:docChgLst>
    <pc:chgData name="Anita Andrić" userId="f9a9bb3b-44ac-4a86-ab9e-3ab7c92e547a" providerId="ADAL" clId="{0A8F2788-F953-4D55-B15B-951D9344134C}"/>
    <pc:docChg chg="undo redo custSel modSld">
      <pc:chgData name="Anita Andrić" userId="f9a9bb3b-44ac-4a86-ab9e-3ab7c92e547a" providerId="ADAL" clId="{0A8F2788-F953-4D55-B15B-951D9344134C}" dt="2023-09-29T07:02:57.446" v="2096" actId="1076"/>
      <pc:docMkLst>
        <pc:docMk/>
      </pc:docMkLst>
      <pc:sldChg chg="modSp mod">
        <pc:chgData name="Anita Andrić" userId="f9a9bb3b-44ac-4a86-ab9e-3ab7c92e547a" providerId="ADAL" clId="{0A8F2788-F953-4D55-B15B-951D9344134C}" dt="2023-09-26T06:46:22.011" v="28" actId="20577"/>
        <pc:sldMkLst>
          <pc:docMk/>
          <pc:sldMk cId="3065717341" sldId="256"/>
        </pc:sldMkLst>
        <pc:spChg chg="mod">
          <ac:chgData name="Anita Andrić" userId="f9a9bb3b-44ac-4a86-ab9e-3ab7c92e547a" providerId="ADAL" clId="{0A8F2788-F953-4D55-B15B-951D9344134C}" dt="2023-09-26T06:46:22.011" v="28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Anita Andrić" userId="f9a9bb3b-44ac-4a86-ab9e-3ab7c92e547a" providerId="ADAL" clId="{0A8F2788-F953-4D55-B15B-951D9344134C}" dt="2023-09-26T06:46:07.446" v="5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Anita Andrić" userId="f9a9bb3b-44ac-4a86-ab9e-3ab7c92e547a" providerId="ADAL" clId="{0A8F2788-F953-4D55-B15B-951D9344134C}" dt="2023-09-26T07:28:20.035" v="650" actId="20577"/>
        <pc:sldMkLst>
          <pc:docMk/>
          <pc:sldMk cId="1533232375" sldId="259"/>
        </pc:sldMkLst>
        <pc:spChg chg="mod">
          <ac:chgData name="Anita Andrić" userId="f9a9bb3b-44ac-4a86-ab9e-3ab7c92e547a" providerId="ADAL" clId="{0A8F2788-F953-4D55-B15B-951D9344134C}" dt="2023-09-26T07:14:55.816" v="201" actId="1076"/>
          <ac:spMkLst>
            <pc:docMk/>
            <pc:sldMk cId="1533232375" sldId="259"/>
            <ac:spMk id="2" creationId="{1D0B6310-3559-26D7-BBF6-4245847B7207}"/>
          </ac:spMkLst>
        </pc:spChg>
        <pc:spChg chg="mod">
          <ac:chgData name="Anita Andrić" userId="f9a9bb3b-44ac-4a86-ab9e-3ab7c92e547a" providerId="ADAL" clId="{0A8F2788-F953-4D55-B15B-951D9344134C}" dt="2023-09-26T07:20:57.422" v="585" actId="20577"/>
          <ac:spMkLst>
            <pc:docMk/>
            <pc:sldMk cId="1533232375" sldId="259"/>
            <ac:spMk id="3" creationId="{2265F3C5-6D66-6BED-F8ED-25628B17444B}"/>
          </ac:spMkLst>
        </pc:spChg>
        <pc:spChg chg="mod">
          <ac:chgData name="Anita Andrić" userId="f9a9bb3b-44ac-4a86-ab9e-3ab7c92e547a" providerId="ADAL" clId="{0A8F2788-F953-4D55-B15B-951D9344134C}" dt="2023-09-26T07:27:41.538" v="635" actId="20577"/>
          <ac:spMkLst>
            <pc:docMk/>
            <pc:sldMk cId="1533232375" sldId="259"/>
            <ac:spMk id="7" creationId="{8F10A95F-EFD0-E3B6-85EA-24D1834AB5CD}"/>
          </ac:spMkLst>
        </pc:spChg>
        <pc:spChg chg="mod">
          <ac:chgData name="Anita Andrić" userId="f9a9bb3b-44ac-4a86-ab9e-3ab7c92e547a" providerId="ADAL" clId="{0A8F2788-F953-4D55-B15B-951D9344134C}" dt="2023-09-26T07:27:51.941" v="639" actId="20577"/>
          <ac:spMkLst>
            <pc:docMk/>
            <pc:sldMk cId="1533232375" sldId="259"/>
            <ac:spMk id="8" creationId="{4AD2D8D5-7DE0-24BC-9F40-1221AE495F60}"/>
          </ac:spMkLst>
        </pc:spChg>
        <pc:spChg chg="mod">
          <ac:chgData name="Anita Andrić" userId="f9a9bb3b-44ac-4a86-ab9e-3ab7c92e547a" providerId="ADAL" clId="{0A8F2788-F953-4D55-B15B-951D9344134C}" dt="2023-09-26T07:28:20.035" v="650" actId="20577"/>
          <ac:spMkLst>
            <pc:docMk/>
            <pc:sldMk cId="1533232375" sldId="259"/>
            <ac:spMk id="9" creationId="{B811E987-8E15-07AC-37B1-A2E73201C5F4}"/>
          </ac:spMkLst>
        </pc:spChg>
        <pc:picChg chg="mod">
          <ac:chgData name="Anita Andrić" userId="f9a9bb3b-44ac-4a86-ab9e-3ab7c92e547a" providerId="ADAL" clId="{0A8F2788-F953-4D55-B15B-951D9344134C}" dt="2023-09-26T07:14:58.457" v="202" actId="1076"/>
          <ac:picMkLst>
            <pc:docMk/>
            <pc:sldMk cId="1533232375" sldId="259"/>
            <ac:picMk id="4" creationId="{7AB52835-B9E6-36F5-D31C-3DEB395E4895}"/>
          </ac:picMkLst>
        </pc:picChg>
      </pc:sldChg>
      <pc:sldChg chg="modSp mod">
        <pc:chgData name="Anita Andrić" userId="f9a9bb3b-44ac-4a86-ab9e-3ab7c92e547a" providerId="ADAL" clId="{0A8F2788-F953-4D55-B15B-951D9344134C}" dt="2023-09-26T07:34:52.885" v="731" actId="20577"/>
        <pc:sldMkLst>
          <pc:docMk/>
          <pc:sldMk cId="2982849108" sldId="260"/>
        </pc:sldMkLst>
        <pc:spChg chg="mod">
          <ac:chgData name="Anita Andrić" userId="f9a9bb3b-44ac-4a86-ab9e-3ab7c92e547a" providerId="ADAL" clId="{0A8F2788-F953-4D55-B15B-951D9344134C}" dt="2023-09-26T07:28:53.316" v="652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Anita Andrić" userId="f9a9bb3b-44ac-4a86-ab9e-3ab7c92e547a" providerId="ADAL" clId="{0A8F2788-F953-4D55-B15B-951D9344134C}" dt="2023-09-26T07:34:52.885" v="731" actId="20577"/>
          <ac:spMkLst>
            <pc:docMk/>
            <pc:sldMk cId="2982849108" sldId="260"/>
            <ac:spMk id="3" creationId="{2265F3C5-6D66-6BED-F8ED-25628B17444B}"/>
          </ac:spMkLst>
        </pc:spChg>
      </pc:sldChg>
      <pc:sldChg chg="modSp mod">
        <pc:chgData name="Anita Andrić" userId="f9a9bb3b-44ac-4a86-ab9e-3ab7c92e547a" providerId="ADAL" clId="{0A8F2788-F953-4D55-B15B-951D9344134C}" dt="2023-09-28T11:25:27.153" v="2089" actId="1076"/>
        <pc:sldMkLst>
          <pc:docMk/>
          <pc:sldMk cId="3938288106" sldId="261"/>
        </pc:sldMkLst>
        <pc:spChg chg="mod">
          <ac:chgData name="Anita Andrić" userId="f9a9bb3b-44ac-4a86-ab9e-3ab7c92e547a" providerId="ADAL" clId="{0A8F2788-F953-4D55-B15B-951D9344134C}" dt="2023-09-28T11:25:21.387" v="2088" actId="1076"/>
          <ac:spMkLst>
            <pc:docMk/>
            <pc:sldMk cId="3938288106" sldId="261"/>
            <ac:spMk id="2" creationId="{1D0B6310-3559-26D7-BBF6-4245847B7207}"/>
          </ac:spMkLst>
        </pc:spChg>
        <pc:spChg chg="mod">
          <ac:chgData name="Anita Andrić" userId="f9a9bb3b-44ac-4a86-ab9e-3ab7c92e547a" providerId="ADAL" clId="{0A8F2788-F953-4D55-B15B-951D9344134C}" dt="2023-09-28T11:25:27.153" v="2089" actId="1076"/>
          <ac:spMkLst>
            <pc:docMk/>
            <pc:sldMk cId="3938288106" sldId="261"/>
            <ac:spMk id="3" creationId="{2265F3C5-6D66-6BED-F8ED-25628B17444B}"/>
          </ac:spMkLst>
        </pc:spChg>
      </pc:sldChg>
      <pc:sldChg chg="addSp delSp modSp mod">
        <pc:chgData name="Anita Andrić" userId="f9a9bb3b-44ac-4a86-ab9e-3ab7c92e547a" providerId="ADAL" clId="{0A8F2788-F953-4D55-B15B-951D9344134C}" dt="2023-09-26T12:24:02.266" v="1642" actId="14100"/>
        <pc:sldMkLst>
          <pc:docMk/>
          <pc:sldMk cId="3081262649" sldId="262"/>
        </pc:sldMkLst>
        <pc:spChg chg="mod">
          <ac:chgData name="Anita Andrić" userId="f9a9bb3b-44ac-4a86-ab9e-3ab7c92e547a" providerId="ADAL" clId="{0A8F2788-F953-4D55-B15B-951D9344134C}" dt="2023-09-26T09:32:43.457" v="1217" actId="6549"/>
          <ac:spMkLst>
            <pc:docMk/>
            <pc:sldMk cId="3081262649" sldId="262"/>
            <ac:spMk id="3" creationId="{2265F3C5-6D66-6BED-F8ED-25628B17444B}"/>
          </ac:spMkLst>
        </pc:spChg>
        <pc:graphicFrameChg chg="mod">
          <ac:chgData name="Anita Andrić" userId="f9a9bb3b-44ac-4a86-ab9e-3ab7c92e547a" providerId="ADAL" clId="{0A8F2788-F953-4D55-B15B-951D9344134C}" dt="2023-09-26T09:13:13.948" v="1030" actId="14100"/>
          <ac:graphicFrameMkLst>
            <pc:docMk/>
            <pc:sldMk cId="3081262649" sldId="262"/>
            <ac:graphicFrameMk id="10" creationId="{418D15CA-63F9-BBE4-AE5C-A4CB9C1E9CEE}"/>
          </ac:graphicFrameMkLst>
        </pc:graphicFrameChg>
        <pc:graphicFrameChg chg="mod modGraphic">
          <ac:chgData name="Anita Andrić" userId="f9a9bb3b-44ac-4a86-ab9e-3ab7c92e547a" providerId="ADAL" clId="{0A8F2788-F953-4D55-B15B-951D9344134C}" dt="2023-09-26T09:30:23.591" v="1034" actId="2711"/>
          <ac:graphicFrameMkLst>
            <pc:docMk/>
            <pc:sldMk cId="3081262649" sldId="262"/>
            <ac:graphicFrameMk id="15" creationId="{C60D718D-114A-83C8-3A59-77AF63626A61}"/>
          </ac:graphicFrameMkLst>
        </pc:graphicFrameChg>
        <pc:picChg chg="add del mod">
          <ac:chgData name="Anita Andrić" userId="f9a9bb3b-44ac-4a86-ab9e-3ab7c92e547a" providerId="ADAL" clId="{0A8F2788-F953-4D55-B15B-951D9344134C}" dt="2023-09-26T12:23:35.098" v="1639" actId="478"/>
          <ac:picMkLst>
            <pc:docMk/>
            <pc:sldMk cId="3081262649" sldId="262"/>
            <ac:picMk id="5" creationId="{5CBAF644-0F10-C696-74E9-5E11085C4D27}"/>
          </ac:picMkLst>
        </pc:picChg>
        <pc:picChg chg="add del">
          <ac:chgData name="Anita Andrić" userId="f9a9bb3b-44ac-4a86-ab9e-3ab7c92e547a" providerId="ADAL" clId="{0A8F2788-F953-4D55-B15B-951D9344134C}" dt="2023-09-26T09:29:55.555" v="1032" actId="22"/>
          <ac:picMkLst>
            <pc:docMk/>
            <pc:sldMk cId="3081262649" sldId="262"/>
            <ac:picMk id="7" creationId="{7616B36F-7656-9822-522E-7CD8206D19F9}"/>
          </ac:picMkLst>
        </pc:picChg>
        <pc:picChg chg="add mod">
          <ac:chgData name="Anita Andrić" userId="f9a9bb3b-44ac-4a86-ab9e-3ab7c92e547a" providerId="ADAL" clId="{0A8F2788-F953-4D55-B15B-951D9344134C}" dt="2023-09-26T12:24:02.266" v="1642" actId="14100"/>
          <ac:picMkLst>
            <pc:docMk/>
            <pc:sldMk cId="3081262649" sldId="262"/>
            <ac:picMk id="8" creationId="{E3BBA5B5-3D33-E642-5607-42C7FB62FEC1}"/>
          </ac:picMkLst>
        </pc:picChg>
      </pc:sldChg>
      <pc:sldChg chg="modSp mod">
        <pc:chgData name="Anita Andrić" userId="f9a9bb3b-44ac-4a86-ab9e-3ab7c92e547a" providerId="ADAL" clId="{0A8F2788-F953-4D55-B15B-951D9344134C}" dt="2023-09-29T07:02:57.446" v="2096" actId="1076"/>
        <pc:sldMkLst>
          <pc:docMk/>
          <pc:sldMk cId="2334906386" sldId="263"/>
        </pc:sldMkLst>
        <pc:spChg chg="mod">
          <ac:chgData name="Anita Andrić" userId="f9a9bb3b-44ac-4a86-ab9e-3ab7c92e547a" providerId="ADAL" clId="{0A8F2788-F953-4D55-B15B-951D9344134C}" dt="2023-09-29T07:02:53.421" v="2095" actId="1076"/>
          <ac:spMkLst>
            <pc:docMk/>
            <pc:sldMk cId="2334906386" sldId="263"/>
            <ac:spMk id="2" creationId="{1D0B6310-3559-26D7-BBF6-4245847B7207}"/>
          </ac:spMkLst>
        </pc:spChg>
        <pc:spChg chg="mod">
          <ac:chgData name="Anita Andrić" userId="f9a9bb3b-44ac-4a86-ab9e-3ab7c92e547a" providerId="ADAL" clId="{0A8F2788-F953-4D55-B15B-951D9344134C}" dt="2023-09-26T10:07:49.351" v="1373" actId="20577"/>
          <ac:spMkLst>
            <pc:docMk/>
            <pc:sldMk cId="2334906386" sldId="263"/>
            <ac:spMk id="6" creationId="{3CC7D107-F475-0437-10BC-A75893C3A5A3}"/>
          </ac:spMkLst>
        </pc:spChg>
        <pc:graphicFrameChg chg="mod modGraphic">
          <ac:chgData name="Anita Andrić" userId="f9a9bb3b-44ac-4a86-ab9e-3ab7c92e547a" providerId="ADAL" clId="{0A8F2788-F953-4D55-B15B-951D9344134C}" dt="2023-09-29T07:02:57.446" v="2096" actId="1076"/>
          <ac:graphicFrameMkLst>
            <pc:docMk/>
            <pc:sldMk cId="2334906386" sldId="263"/>
            <ac:graphicFrameMk id="5" creationId="{862A0189-BD42-F9E6-BD40-965161CE1FAF}"/>
          </ac:graphicFrameMkLst>
        </pc:graphicFrameChg>
        <pc:picChg chg="mod">
          <ac:chgData name="Anita Andrić" userId="f9a9bb3b-44ac-4a86-ab9e-3ab7c92e547a" providerId="ADAL" clId="{0A8F2788-F953-4D55-B15B-951D9344134C}" dt="2023-09-29T07:02:49.088" v="2094" actId="1076"/>
          <ac:picMkLst>
            <pc:docMk/>
            <pc:sldMk cId="2334906386" sldId="263"/>
            <ac:picMk id="4" creationId="{7AB52835-B9E6-36F5-D31C-3DEB395E4895}"/>
          </ac:picMkLst>
        </pc:picChg>
      </pc:sldChg>
      <pc:sldChg chg="addSp delSp modSp mod">
        <pc:chgData name="Anita Andrić" userId="f9a9bb3b-44ac-4a86-ab9e-3ab7c92e547a" providerId="ADAL" clId="{0A8F2788-F953-4D55-B15B-951D9344134C}" dt="2023-09-26T12:32:39.711" v="1677" actId="1076"/>
        <pc:sldMkLst>
          <pc:docMk/>
          <pc:sldMk cId="4152446498" sldId="264"/>
        </pc:sldMkLst>
        <pc:spChg chg="mod">
          <ac:chgData name="Anita Andrić" userId="f9a9bb3b-44ac-4a86-ab9e-3ab7c92e547a" providerId="ADAL" clId="{0A8F2788-F953-4D55-B15B-951D9344134C}" dt="2023-09-26T10:48:59.976" v="1638" actId="20577"/>
          <ac:spMkLst>
            <pc:docMk/>
            <pc:sldMk cId="4152446498" sldId="264"/>
            <ac:spMk id="9" creationId="{A9692452-2CE2-6F36-9378-B890D393F83A}"/>
          </ac:spMkLst>
        </pc:spChg>
        <pc:graphicFrameChg chg="del">
          <ac:chgData name="Anita Andrić" userId="f9a9bb3b-44ac-4a86-ab9e-3ab7c92e547a" providerId="ADAL" clId="{0A8F2788-F953-4D55-B15B-951D9344134C}" dt="2023-09-26T10:43:04.168" v="1374" actId="478"/>
          <ac:graphicFrameMkLst>
            <pc:docMk/>
            <pc:sldMk cId="4152446498" sldId="264"/>
            <ac:graphicFrameMk id="3" creationId="{74D94B48-D11A-80EA-6CB6-5B034016D79D}"/>
          </ac:graphicFrameMkLst>
        </pc:graphicFrameChg>
        <pc:picChg chg="add del mod">
          <ac:chgData name="Anita Andrić" userId="f9a9bb3b-44ac-4a86-ab9e-3ab7c92e547a" providerId="ADAL" clId="{0A8F2788-F953-4D55-B15B-951D9344134C}" dt="2023-09-26T12:32:00.061" v="1673" actId="478"/>
          <ac:picMkLst>
            <pc:docMk/>
            <pc:sldMk cId="4152446498" sldId="264"/>
            <ac:picMk id="5" creationId="{F3D7BD63-10D7-7E92-9EB0-401318A8EA2A}"/>
          </ac:picMkLst>
        </pc:picChg>
        <pc:picChg chg="add mod">
          <ac:chgData name="Anita Andrić" userId="f9a9bb3b-44ac-4a86-ab9e-3ab7c92e547a" providerId="ADAL" clId="{0A8F2788-F953-4D55-B15B-951D9344134C}" dt="2023-09-26T12:32:39.711" v="1677" actId="1076"/>
          <ac:picMkLst>
            <pc:docMk/>
            <pc:sldMk cId="4152446498" sldId="264"/>
            <ac:picMk id="7" creationId="{2729F841-94C9-5531-E90B-C370D6C37516}"/>
          </ac:picMkLst>
        </pc:picChg>
      </pc:sldChg>
      <pc:sldChg chg="modSp mod">
        <pc:chgData name="Anita Andrić" userId="f9a9bb3b-44ac-4a86-ab9e-3ab7c92e547a" providerId="ADAL" clId="{0A8F2788-F953-4D55-B15B-951D9344134C}" dt="2023-09-28T10:13:54.634" v="1924" actId="20577"/>
        <pc:sldMkLst>
          <pc:docMk/>
          <pc:sldMk cId="993552463" sldId="265"/>
        </pc:sldMkLst>
        <pc:spChg chg="mod">
          <ac:chgData name="Anita Andrić" userId="f9a9bb3b-44ac-4a86-ab9e-3ab7c92e547a" providerId="ADAL" clId="{0A8F2788-F953-4D55-B15B-951D9344134C}" dt="2023-09-26T08:00:33.281" v="748" actId="20577"/>
          <ac:spMkLst>
            <pc:docMk/>
            <pc:sldMk cId="993552463" sldId="265"/>
            <ac:spMk id="2" creationId="{1D0B6310-3559-26D7-BBF6-4245847B7207}"/>
          </ac:spMkLst>
        </pc:spChg>
        <pc:spChg chg="mod">
          <ac:chgData name="Anita Andrić" userId="f9a9bb3b-44ac-4a86-ab9e-3ab7c92e547a" providerId="ADAL" clId="{0A8F2788-F953-4D55-B15B-951D9344134C}" dt="2023-09-28T10:13:54.634" v="1924" actId="20577"/>
          <ac:spMkLst>
            <pc:docMk/>
            <pc:sldMk cId="993552463" sldId="265"/>
            <ac:spMk id="13" creationId="{7386DD1E-513C-5287-97A8-4A780173D7C1}"/>
          </ac:spMkLst>
        </pc:spChg>
        <pc:graphicFrameChg chg="mod modGraphic">
          <ac:chgData name="Anita Andrić" userId="f9a9bb3b-44ac-4a86-ab9e-3ab7c92e547a" providerId="ADAL" clId="{0A8F2788-F953-4D55-B15B-951D9344134C}" dt="2023-09-26T07:56:53.580" v="741" actId="255"/>
          <ac:graphicFrameMkLst>
            <pc:docMk/>
            <pc:sldMk cId="993552463" sldId="265"/>
            <ac:graphicFrameMk id="11" creationId="{37B0F74C-5E1A-1BAD-DA45-E6ED1FF88CD3}"/>
          </ac:graphicFrameMkLst>
        </pc:graphicFrameChg>
      </pc:sldChg>
      <pc:sldChg chg="addSp delSp modSp mod">
        <pc:chgData name="Anita Andrić" userId="f9a9bb3b-44ac-4a86-ab9e-3ab7c92e547a" providerId="ADAL" clId="{0A8F2788-F953-4D55-B15B-951D9344134C}" dt="2023-09-28T10:58:16.601" v="1988" actId="5793"/>
        <pc:sldMkLst>
          <pc:docMk/>
          <pc:sldMk cId="1901466864" sldId="266"/>
        </pc:sldMkLst>
        <pc:spChg chg="mod">
          <ac:chgData name="Anita Andrić" userId="f9a9bb3b-44ac-4a86-ab9e-3ab7c92e547a" providerId="ADAL" clId="{0A8F2788-F953-4D55-B15B-951D9344134C}" dt="2023-09-27T07:55:30.421" v="1865" actId="207"/>
          <ac:spMkLst>
            <pc:docMk/>
            <pc:sldMk cId="1901466864" sldId="266"/>
            <ac:spMk id="2" creationId="{1D0B6310-3559-26D7-BBF6-4245847B7207}"/>
          </ac:spMkLst>
        </pc:spChg>
        <pc:spChg chg="mod">
          <ac:chgData name="Anita Andrić" userId="f9a9bb3b-44ac-4a86-ab9e-3ab7c92e547a" providerId="ADAL" clId="{0A8F2788-F953-4D55-B15B-951D9344134C}" dt="2023-09-28T10:51:56.498" v="1978" actId="20577"/>
          <ac:spMkLst>
            <pc:docMk/>
            <pc:sldMk cId="1901466864" sldId="266"/>
            <ac:spMk id="5" creationId="{18BE0AFB-0FF0-31F1-4AC1-6AA7172F27C7}"/>
          </ac:spMkLst>
        </pc:spChg>
        <pc:spChg chg="mod">
          <ac:chgData name="Anita Andrić" userId="f9a9bb3b-44ac-4a86-ab9e-3ab7c92e547a" providerId="ADAL" clId="{0A8F2788-F953-4D55-B15B-951D9344134C}" dt="2023-09-28T10:58:16.601" v="1988" actId="5793"/>
          <ac:spMkLst>
            <pc:docMk/>
            <pc:sldMk cId="1901466864" sldId="266"/>
            <ac:spMk id="14" creationId="{7584571E-64F2-1463-DCF8-75725EFED9BC}"/>
          </ac:spMkLst>
        </pc:spChg>
        <pc:graphicFrameChg chg="mod">
          <ac:chgData name="Anita Andrić" userId="f9a9bb3b-44ac-4a86-ab9e-3ab7c92e547a" providerId="ADAL" clId="{0A8F2788-F953-4D55-B15B-951D9344134C}" dt="2023-09-26T12:30:01.571" v="1672" actId="1076"/>
          <ac:graphicFrameMkLst>
            <pc:docMk/>
            <pc:sldMk cId="1901466864" sldId="266"/>
            <ac:graphicFrameMk id="3" creationId="{74D94B48-D11A-80EA-6CB6-5B034016D79D}"/>
          </ac:graphicFrameMkLst>
        </pc:graphicFrameChg>
        <pc:graphicFrameChg chg="del">
          <ac:chgData name="Anita Andrić" userId="f9a9bb3b-44ac-4a86-ab9e-3ab7c92e547a" providerId="ADAL" clId="{0A8F2788-F953-4D55-B15B-951D9344134C}" dt="2023-09-26T12:24:36.433" v="1644" actId="478"/>
          <ac:graphicFrameMkLst>
            <pc:docMk/>
            <pc:sldMk cId="1901466864" sldId="266"/>
            <ac:graphicFrameMk id="7" creationId="{AFEC4A14-58DF-64F2-4ADC-44F06969B54B}"/>
          </ac:graphicFrameMkLst>
        </pc:graphicFrameChg>
        <pc:graphicFrameChg chg="add del mod">
          <ac:chgData name="Anita Andrić" userId="f9a9bb3b-44ac-4a86-ab9e-3ab7c92e547a" providerId="ADAL" clId="{0A8F2788-F953-4D55-B15B-951D9344134C}" dt="2023-09-26T12:27:51.148" v="1664" actId="478"/>
          <ac:graphicFrameMkLst>
            <pc:docMk/>
            <pc:sldMk cId="1901466864" sldId="266"/>
            <ac:graphicFrameMk id="9" creationId="{4BB4CD70-AF08-420F-82A9-920EAF3A7A42}"/>
          </ac:graphicFrameMkLst>
        </pc:graphicFrameChg>
        <pc:graphicFrameChg chg="mod modGraphic">
          <ac:chgData name="Anita Andrić" userId="f9a9bb3b-44ac-4a86-ab9e-3ab7c92e547a" providerId="ADAL" clId="{0A8F2788-F953-4D55-B15B-951D9344134C}" dt="2023-09-27T07:54:47.582" v="1864" actId="207"/>
          <ac:graphicFrameMkLst>
            <pc:docMk/>
            <pc:sldMk cId="1901466864" sldId="266"/>
            <ac:graphicFrameMk id="13" creationId="{2DBF5080-0E06-4DA3-DB0A-010DBD03094B}"/>
          </ac:graphicFrameMkLst>
        </pc:graphicFrameChg>
        <pc:picChg chg="add del mod">
          <ac:chgData name="Anita Andrić" userId="f9a9bb3b-44ac-4a86-ab9e-3ab7c92e547a" providerId="ADAL" clId="{0A8F2788-F953-4D55-B15B-951D9344134C}" dt="2023-09-26T12:25:16.894" v="1650" actId="478"/>
          <ac:picMkLst>
            <pc:docMk/>
            <pc:sldMk cId="1901466864" sldId="266"/>
            <ac:picMk id="8" creationId="{9DA572DD-2C45-206A-1807-8710A4E42BE9}"/>
          </ac:picMkLst>
        </pc:picChg>
        <pc:picChg chg="add del mod">
          <ac:chgData name="Anita Andrić" userId="f9a9bb3b-44ac-4a86-ab9e-3ab7c92e547a" providerId="ADAL" clId="{0A8F2788-F953-4D55-B15B-951D9344134C}" dt="2023-09-26T12:28:32.272" v="1667" actId="478"/>
          <ac:picMkLst>
            <pc:docMk/>
            <pc:sldMk cId="1901466864" sldId="266"/>
            <ac:picMk id="11" creationId="{C5D4B8DF-6C67-F811-E1B1-4F0EB03CE721}"/>
          </ac:picMkLst>
        </pc:picChg>
        <pc:picChg chg="add mod">
          <ac:chgData name="Anita Andrić" userId="f9a9bb3b-44ac-4a86-ab9e-3ab7c92e547a" providerId="ADAL" clId="{0A8F2788-F953-4D55-B15B-951D9344134C}" dt="2023-09-26T12:29:58.652" v="1671" actId="1076"/>
          <ac:picMkLst>
            <pc:docMk/>
            <pc:sldMk cId="1901466864" sldId="266"/>
            <ac:picMk id="12" creationId="{3764B514-4B57-2749-F956-6AC5CFBE48C4}"/>
          </ac:picMkLst>
        </pc:picChg>
      </pc:sldChg>
      <pc:sldChg chg="addSp delSp modSp mod">
        <pc:chgData name="Anita Andrić" userId="f9a9bb3b-44ac-4a86-ab9e-3ab7c92e547a" providerId="ADAL" clId="{0A8F2788-F953-4D55-B15B-951D9344134C}" dt="2023-09-28T11:27:19.054" v="2092" actId="20577"/>
        <pc:sldMkLst>
          <pc:docMk/>
          <pc:sldMk cId="3745741755" sldId="267"/>
        </pc:sldMkLst>
        <pc:spChg chg="del mod">
          <ac:chgData name="Anita Andrić" userId="f9a9bb3b-44ac-4a86-ab9e-3ab7c92e547a" providerId="ADAL" clId="{0A8F2788-F953-4D55-B15B-951D9344134C}" dt="2023-09-28T11:00:40.905" v="1992" actId="21"/>
          <ac:spMkLst>
            <pc:docMk/>
            <pc:sldMk cId="3745741755" sldId="267"/>
            <ac:spMk id="12" creationId="{BEA3CBB3-E347-D3EB-6A4F-2378D0523EB1}"/>
          </ac:spMkLst>
        </pc:spChg>
        <pc:spChg chg="mod">
          <ac:chgData name="Anita Andrić" userId="f9a9bb3b-44ac-4a86-ab9e-3ab7c92e547a" providerId="ADAL" clId="{0A8F2788-F953-4D55-B15B-951D9344134C}" dt="2023-09-28T11:04:45.823" v="1999" actId="1076"/>
          <ac:spMkLst>
            <pc:docMk/>
            <pc:sldMk cId="3745741755" sldId="267"/>
            <ac:spMk id="15" creationId="{69E38272-59A4-72E6-48AE-7B43ACF157F6}"/>
          </ac:spMkLst>
        </pc:spChg>
        <pc:spChg chg="mod">
          <ac:chgData name="Anita Andrić" userId="f9a9bb3b-44ac-4a86-ab9e-3ab7c92e547a" providerId="ADAL" clId="{0A8F2788-F953-4D55-B15B-951D9344134C}" dt="2023-09-28T11:27:19.054" v="2092" actId="20577"/>
          <ac:spMkLst>
            <pc:docMk/>
            <pc:sldMk cId="3745741755" sldId="267"/>
            <ac:spMk id="16" creationId="{411F5FFB-6B39-050F-1690-B4D2036E757C}"/>
          </ac:spMkLst>
        </pc:spChg>
        <pc:graphicFrameChg chg="add mod">
          <ac:chgData name="Anita Andrić" userId="f9a9bb3b-44ac-4a86-ab9e-3ab7c92e547a" providerId="ADAL" clId="{0A8F2788-F953-4D55-B15B-951D9344134C}" dt="2023-09-27T11:07:18.678" v="1869" actId="1076"/>
          <ac:graphicFrameMkLst>
            <pc:docMk/>
            <pc:sldMk cId="3745741755" sldId="267"/>
            <ac:graphicFrameMk id="5" creationId="{AE9CA1E6-9671-452B-845E-D7EA9E0AE5FD}"/>
          </ac:graphicFrameMkLst>
        </pc:graphicFrameChg>
        <pc:graphicFrameChg chg="del">
          <ac:chgData name="Anita Andrić" userId="f9a9bb3b-44ac-4a86-ab9e-3ab7c92e547a" providerId="ADAL" clId="{0A8F2788-F953-4D55-B15B-951D9344134C}" dt="2023-09-27T11:07:02.660" v="1866" actId="478"/>
          <ac:graphicFrameMkLst>
            <pc:docMk/>
            <pc:sldMk cId="3745741755" sldId="267"/>
            <ac:graphicFrameMk id="11" creationId="{3F3B2F0B-714C-71B5-BA24-443DA516D2B3}"/>
          </ac:graphicFrameMkLst>
        </pc:graphicFrameChg>
      </pc:sldChg>
      <pc:sldChg chg="addSp modSp mod">
        <pc:chgData name="Anita Andrić" userId="f9a9bb3b-44ac-4a86-ab9e-3ab7c92e547a" providerId="ADAL" clId="{0A8F2788-F953-4D55-B15B-951D9344134C}" dt="2023-09-28T11:27:44.080" v="2093" actId="20577"/>
        <pc:sldMkLst>
          <pc:docMk/>
          <pc:sldMk cId="206119950" sldId="268"/>
        </pc:sldMkLst>
        <pc:spChg chg="mod">
          <ac:chgData name="Anita Andrić" userId="f9a9bb3b-44ac-4a86-ab9e-3ab7c92e547a" providerId="ADAL" clId="{0A8F2788-F953-4D55-B15B-951D9344134C}" dt="2023-09-28T11:27:44.080" v="2093" actId="20577"/>
          <ac:spMkLst>
            <pc:docMk/>
            <pc:sldMk cId="206119950" sldId="268"/>
            <ac:spMk id="7" creationId="{CB14E8A2-633D-3221-92CB-D91C0E1CFC06}"/>
          </ac:spMkLst>
        </pc:spChg>
        <pc:graphicFrameChg chg="add mod">
          <ac:chgData name="Anita Andrić" userId="f9a9bb3b-44ac-4a86-ab9e-3ab7c92e547a" providerId="ADAL" clId="{0A8F2788-F953-4D55-B15B-951D9344134C}" dt="2023-09-27T12:25:52.534" v="1878" actId="1076"/>
          <ac:graphicFrameMkLst>
            <pc:docMk/>
            <pc:sldMk cId="206119950" sldId="268"/>
            <ac:graphicFrameMk id="8" creationId="{50AAAD50-3F60-45A5-A5F6-453D0F41DF88}"/>
          </ac:graphicFrameMkLst>
        </pc:graphicFrameChg>
      </pc:sldChg>
      <pc:sldChg chg="modSp mod">
        <pc:chgData name="Anita Andrić" userId="f9a9bb3b-44ac-4a86-ab9e-3ab7c92e547a" providerId="ADAL" clId="{0A8F2788-F953-4D55-B15B-951D9344134C}" dt="2023-09-28T11:24:18.881" v="2087" actId="1076"/>
        <pc:sldMkLst>
          <pc:docMk/>
          <pc:sldMk cId="3343558250" sldId="269"/>
        </pc:sldMkLst>
        <pc:spChg chg="mod">
          <ac:chgData name="Anita Andrić" userId="f9a9bb3b-44ac-4a86-ab9e-3ab7c92e547a" providerId="ADAL" clId="{0A8F2788-F953-4D55-B15B-951D9344134C}" dt="2023-09-28T11:24:18.881" v="2087" actId="1076"/>
          <ac:spMkLst>
            <pc:docMk/>
            <pc:sldMk cId="3343558250" sldId="269"/>
            <ac:spMk id="8" creationId="{96EC9EFA-0CFE-E569-8ED1-273B32540313}"/>
          </ac:spMkLst>
        </pc:spChg>
      </pc:sldChg>
    </pc:docChg>
  </pc:docChgLst>
  <pc:docChgLst>
    <pc:chgData name="Anita Andrić" userId="f9a9bb3b-44ac-4a86-ab9e-3ab7c92e547a" providerId="ADAL" clId="{54871C95-CAB8-4BB3-8044-40CD88D8328D}"/>
    <pc:docChg chg="undo redo custSel modSld">
      <pc:chgData name="Anita Andrić" userId="f9a9bb3b-44ac-4a86-ab9e-3ab7c92e547a" providerId="ADAL" clId="{54871C95-CAB8-4BB3-8044-40CD88D8328D}" dt="2024-11-29T08:38:49.140" v="2192" actId="20577"/>
      <pc:docMkLst>
        <pc:docMk/>
      </pc:docMkLst>
      <pc:sldChg chg="modSp mod">
        <pc:chgData name="Anita Andrić" userId="f9a9bb3b-44ac-4a86-ab9e-3ab7c92e547a" providerId="ADAL" clId="{54871C95-CAB8-4BB3-8044-40CD88D8328D}" dt="2024-11-26T07:03:06.639" v="15" actId="20577"/>
        <pc:sldMkLst>
          <pc:docMk/>
          <pc:sldMk cId="3065717341" sldId="256"/>
        </pc:sldMkLst>
        <pc:spChg chg="mod">
          <ac:chgData name="Anita Andrić" userId="f9a9bb3b-44ac-4a86-ab9e-3ab7c92e547a" providerId="ADAL" clId="{54871C95-CAB8-4BB3-8044-40CD88D8328D}" dt="2024-11-26T07:03:06.639" v="15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Anita Andrić" userId="f9a9bb3b-44ac-4a86-ab9e-3ab7c92e547a" providerId="ADAL" clId="{54871C95-CAB8-4BB3-8044-40CD88D8328D}" dt="2024-11-26T07:02:51.593" v="1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Anita Andrić" userId="f9a9bb3b-44ac-4a86-ab9e-3ab7c92e547a" providerId="ADAL" clId="{54871C95-CAB8-4BB3-8044-40CD88D8328D}" dt="2024-11-29T08:16:55.930" v="2114" actId="1076"/>
        <pc:sldMkLst>
          <pc:docMk/>
          <pc:sldMk cId="1533232375" sldId="259"/>
        </pc:sldMkLst>
        <pc:spChg chg="mod">
          <ac:chgData name="Anita Andrić" userId="f9a9bb3b-44ac-4a86-ab9e-3ab7c92e547a" providerId="ADAL" clId="{54871C95-CAB8-4BB3-8044-40CD88D8328D}" dt="2024-11-29T08:16:55.930" v="2114" actId="1076"/>
          <ac:spMkLst>
            <pc:docMk/>
            <pc:sldMk cId="1533232375" sldId="259"/>
            <ac:spMk id="3" creationId="{2265F3C5-6D66-6BED-F8ED-25628B17444B}"/>
          </ac:spMkLst>
        </pc:spChg>
        <pc:spChg chg="mod">
          <ac:chgData name="Anita Andrić" userId="f9a9bb3b-44ac-4a86-ab9e-3ab7c92e547a" providerId="ADAL" clId="{54871C95-CAB8-4BB3-8044-40CD88D8328D}" dt="2024-11-26T07:38:19.844" v="73" actId="14100"/>
          <ac:spMkLst>
            <pc:docMk/>
            <pc:sldMk cId="1533232375" sldId="259"/>
            <ac:spMk id="9" creationId="{B811E987-8E15-07AC-37B1-A2E73201C5F4}"/>
          </ac:spMkLst>
        </pc:spChg>
      </pc:sldChg>
      <pc:sldChg chg="modSp mod">
        <pc:chgData name="Anita Andrić" userId="f9a9bb3b-44ac-4a86-ab9e-3ab7c92e547a" providerId="ADAL" clId="{54871C95-CAB8-4BB3-8044-40CD88D8328D}" dt="2024-11-26T07:44:26.523" v="119" actId="20577"/>
        <pc:sldMkLst>
          <pc:docMk/>
          <pc:sldMk cId="2982849108" sldId="260"/>
        </pc:sldMkLst>
        <pc:spChg chg="mod">
          <ac:chgData name="Anita Andrić" userId="f9a9bb3b-44ac-4a86-ab9e-3ab7c92e547a" providerId="ADAL" clId="{54871C95-CAB8-4BB3-8044-40CD88D8328D}" dt="2024-11-26T07:38:58.788" v="75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Anita Andrić" userId="f9a9bb3b-44ac-4a86-ab9e-3ab7c92e547a" providerId="ADAL" clId="{54871C95-CAB8-4BB3-8044-40CD88D8328D}" dt="2024-11-26T07:44:26.523" v="119" actId="20577"/>
          <ac:spMkLst>
            <pc:docMk/>
            <pc:sldMk cId="2982849108" sldId="260"/>
            <ac:spMk id="3" creationId="{2265F3C5-6D66-6BED-F8ED-25628B17444B}"/>
          </ac:spMkLst>
        </pc:spChg>
      </pc:sldChg>
      <pc:sldChg chg="modSp mod">
        <pc:chgData name="Anita Andrić" userId="f9a9bb3b-44ac-4a86-ab9e-3ab7c92e547a" providerId="ADAL" clId="{54871C95-CAB8-4BB3-8044-40CD88D8328D}" dt="2024-11-29T08:20:30.449" v="2115" actId="1076"/>
        <pc:sldMkLst>
          <pc:docMk/>
          <pc:sldMk cId="3938288106" sldId="261"/>
        </pc:sldMkLst>
        <pc:spChg chg="mod">
          <ac:chgData name="Anita Andrić" userId="f9a9bb3b-44ac-4a86-ab9e-3ab7c92e547a" providerId="ADAL" clId="{54871C95-CAB8-4BB3-8044-40CD88D8328D}" dt="2024-11-26T07:45:12.117" v="121" actId="20577"/>
          <ac:spMkLst>
            <pc:docMk/>
            <pc:sldMk cId="3938288106" sldId="261"/>
            <ac:spMk id="2" creationId="{1D0B6310-3559-26D7-BBF6-4245847B7207}"/>
          </ac:spMkLst>
        </pc:spChg>
        <pc:spChg chg="mod">
          <ac:chgData name="Anita Andrić" userId="f9a9bb3b-44ac-4a86-ab9e-3ab7c92e547a" providerId="ADAL" clId="{54871C95-CAB8-4BB3-8044-40CD88D8328D}" dt="2024-11-29T08:20:30.449" v="2115" actId="1076"/>
          <ac:spMkLst>
            <pc:docMk/>
            <pc:sldMk cId="3938288106" sldId="261"/>
            <ac:spMk id="3" creationId="{2265F3C5-6D66-6BED-F8ED-25628B17444B}"/>
          </ac:spMkLst>
        </pc:spChg>
      </pc:sldChg>
      <pc:sldChg chg="addSp delSp modSp mod">
        <pc:chgData name="Anita Andrić" userId="f9a9bb3b-44ac-4a86-ab9e-3ab7c92e547a" providerId="ADAL" clId="{54871C95-CAB8-4BB3-8044-40CD88D8328D}" dt="2024-11-29T08:23:50.930" v="2118" actId="20577"/>
        <pc:sldMkLst>
          <pc:docMk/>
          <pc:sldMk cId="3081262649" sldId="262"/>
        </pc:sldMkLst>
        <pc:spChg chg="mod">
          <ac:chgData name="Anita Andrić" userId="f9a9bb3b-44ac-4a86-ab9e-3ab7c92e547a" providerId="ADAL" clId="{54871C95-CAB8-4BB3-8044-40CD88D8328D}" dt="2024-11-26T13:14:32.763" v="608" actId="20577"/>
          <ac:spMkLst>
            <pc:docMk/>
            <pc:sldMk cId="3081262649" sldId="262"/>
            <ac:spMk id="3" creationId="{2265F3C5-6D66-6BED-F8ED-25628B17444B}"/>
          </ac:spMkLst>
        </pc:spChg>
        <pc:graphicFrameChg chg="add mod">
          <ac:chgData name="Anita Andrić" userId="f9a9bb3b-44ac-4a86-ab9e-3ab7c92e547a" providerId="ADAL" clId="{54871C95-CAB8-4BB3-8044-40CD88D8328D}" dt="2024-11-26T13:15:50.640" v="612" actId="1076"/>
          <ac:graphicFrameMkLst>
            <pc:docMk/>
            <pc:sldMk cId="3081262649" sldId="262"/>
            <ac:graphicFrameMk id="5" creationId="{B14AFEDC-4442-4005-9EA3-069A281EB370}"/>
          </ac:graphicFrameMkLst>
        </pc:graphicFrameChg>
        <pc:graphicFrameChg chg="mod modGraphic">
          <ac:chgData name="Anita Andrić" userId="f9a9bb3b-44ac-4a86-ab9e-3ab7c92e547a" providerId="ADAL" clId="{54871C95-CAB8-4BB3-8044-40CD88D8328D}" dt="2024-11-29T08:23:50.930" v="2118" actId="20577"/>
          <ac:graphicFrameMkLst>
            <pc:docMk/>
            <pc:sldMk cId="3081262649" sldId="262"/>
            <ac:graphicFrameMk id="15" creationId="{C60D718D-114A-83C8-3A59-77AF63626A61}"/>
          </ac:graphicFrameMkLst>
        </pc:graphicFrameChg>
        <pc:picChg chg="del">
          <ac:chgData name="Anita Andrić" userId="f9a9bb3b-44ac-4a86-ab9e-3ab7c92e547a" providerId="ADAL" clId="{54871C95-CAB8-4BB3-8044-40CD88D8328D}" dt="2024-11-26T13:15:24.842" v="609" actId="478"/>
          <ac:picMkLst>
            <pc:docMk/>
            <pc:sldMk cId="3081262649" sldId="262"/>
            <ac:picMk id="8" creationId="{E3BBA5B5-3D33-E642-5607-42C7FB62FEC1}"/>
          </ac:picMkLst>
        </pc:picChg>
      </pc:sldChg>
      <pc:sldChg chg="modSp mod">
        <pc:chgData name="Anita Andrić" userId="f9a9bb3b-44ac-4a86-ab9e-3ab7c92e547a" providerId="ADAL" clId="{54871C95-CAB8-4BB3-8044-40CD88D8328D}" dt="2024-11-29T08:31:29.785" v="2123" actId="1076"/>
        <pc:sldMkLst>
          <pc:docMk/>
          <pc:sldMk cId="2334906386" sldId="263"/>
        </pc:sldMkLst>
        <pc:spChg chg="mod">
          <ac:chgData name="Anita Andrić" userId="f9a9bb3b-44ac-4a86-ab9e-3ab7c92e547a" providerId="ADAL" clId="{54871C95-CAB8-4BB3-8044-40CD88D8328D}" dt="2024-11-29T08:24:22.871" v="2119" actId="1076"/>
          <ac:spMkLst>
            <pc:docMk/>
            <pc:sldMk cId="2334906386" sldId="263"/>
            <ac:spMk id="2" creationId="{1D0B6310-3559-26D7-BBF6-4245847B7207}"/>
          </ac:spMkLst>
        </pc:spChg>
        <pc:spChg chg="mod">
          <ac:chgData name="Anita Andrić" userId="f9a9bb3b-44ac-4a86-ab9e-3ab7c92e547a" providerId="ADAL" clId="{54871C95-CAB8-4BB3-8044-40CD88D8328D}" dt="2024-11-29T08:31:29.785" v="2123" actId="1076"/>
          <ac:spMkLst>
            <pc:docMk/>
            <pc:sldMk cId="2334906386" sldId="263"/>
            <ac:spMk id="6" creationId="{3CC7D107-F475-0437-10BC-A75893C3A5A3}"/>
          </ac:spMkLst>
        </pc:spChg>
        <pc:graphicFrameChg chg="mod modGraphic">
          <ac:chgData name="Anita Andrić" userId="f9a9bb3b-44ac-4a86-ab9e-3ab7c92e547a" providerId="ADAL" clId="{54871C95-CAB8-4BB3-8044-40CD88D8328D}" dt="2024-11-29T08:24:28.323" v="2120" actId="1076"/>
          <ac:graphicFrameMkLst>
            <pc:docMk/>
            <pc:sldMk cId="2334906386" sldId="263"/>
            <ac:graphicFrameMk id="5" creationId="{862A0189-BD42-F9E6-BD40-965161CE1FAF}"/>
          </ac:graphicFrameMkLst>
        </pc:graphicFrameChg>
      </pc:sldChg>
      <pc:sldChg chg="addSp delSp modSp mod">
        <pc:chgData name="Anita Andrić" userId="f9a9bb3b-44ac-4a86-ab9e-3ab7c92e547a" providerId="ADAL" clId="{54871C95-CAB8-4BB3-8044-40CD88D8328D}" dt="2024-11-29T07:59:37.266" v="2102" actId="1076"/>
        <pc:sldMkLst>
          <pc:docMk/>
          <pc:sldMk cId="4152446498" sldId="264"/>
        </pc:sldMkLst>
        <pc:spChg chg="mod">
          <ac:chgData name="Anita Andrić" userId="f9a9bb3b-44ac-4a86-ab9e-3ab7c92e547a" providerId="ADAL" clId="{54871C95-CAB8-4BB3-8044-40CD88D8328D}" dt="2024-11-27T08:37:46.976" v="773" actId="20577"/>
          <ac:spMkLst>
            <pc:docMk/>
            <pc:sldMk cId="4152446498" sldId="264"/>
            <ac:spMk id="9" creationId="{A9692452-2CE2-6F36-9378-B890D393F83A}"/>
          </ac:spMkLst>
        </pc:spChg>
        <pc:graphicFrameChg chg="add del mod">
          <ac:chgData name="Anita Andrić" userId="f9a9bb3b-44ac-4a86-ab9e-3ab7c92e547a" providerId="ADAL" clId="{54871C95-CAB8-4BB3-8044-40CD88D8328D}" dt="2024-11-29T07:59:18.432" v="2098" actId="478"/>
          <ac:graphicFrameMkLst>
            <pc:docMk/>
            <pc:sldMk cId="4152446498" sldId="264"/>
            <ac:graphicFrameMk id="3" creationId="{EFBCE2A8-7E46-44EA-B5D6-8E66FAA5070E}"/>
          </ac:graphicFrameMkLst>
        </pc:graphicFrameChg>
        <pc:graphicFrameChg chg="add mod">
          <ac:chgData name="Anita Andrić" userId="f9a9bb3b-44ac-4a86-ab9e-3ab7c92e547a" providerId="ADAL" clId="{54871C95-CAB8-4BB3-8044-40CD88D8328D}" dt="2024-11-29T07:59:37.266" v="2102" actId="1076"/>
          <ac:graphicFrameMkLst>
            <pc:docMk/>
            <pc:sldMk cId="4152446498" sldId="264"/>
            <ac:graphicFrameMk id="5" creationId="{EFBCE2A8-7E46-44EA-B5D6-8E66FAA5070E}"/>
          </ac:graphicFrameMkLst>
        </pc:graphicFrameChg>
        <pc:picChg chg="del">
          <ac:chgData name="Anita Andrić" userId="f9a9bb3b-44ac-4a86-ab9e-3ab7c92e547a" providerId="ADAL" clId="{54871C95-CAB8-4BB3-8044-40CD88D8328D}" dt="2024-11-27T08:28:05.151" v="644" actId="478"/>
          <ac:picMkLst>
            <pc:docMk/>
            <pc:sldMk cId="4152446498" sldId="264"/>
            <ac:picMk id="7" creationId="{2729F841-94C9-5531-E90B-C370D6C37516}"/>
          </ac:picMkLst>
        </pc:picChg>
      </pc:sldChg>
      <pc:sldChg chg="modSp mod">
        <pc:chgData name="Anita Andrić" userId="f9a9bb3b-44ac-4a86-ab9e-3ab7c92e547a" providerId="ADAL" clId="{54871C95-CAB8-4BB3-8044-40CD88D8328D}" dt="2024-11-29T08:38:49.140" v="2192" actId="20577"/>
        <pc:sldMkLst>
          <pc:docMk/>
          <pc:sldMk cId="993552463" sldId="265"/>
        </pc:sldMkLst>
        <pc:spChg chg="mod">
          <ac:chgData name="Anita Andrić" userId="f9a9bb3b-44ac-4a86-ab9e-3ab7c92e547a" providerId="ADAL" clId="{54871C95-CAB8-4BB3-8044-40CD88D8328D}" dt="2024-11-26T08:06:11.848" v="123" actId="20577"/>
          <ac:spMkLst>
            <pc:docMk/>
            <pc:sldMk cId="993552463" sldId="265"/>
            <ac:spMk id="2" creationId="{1D0B6310-3559-26D7-BBF6-4245847B7207}"/>
          </ac:spMkLst>
        </pc:spChg>
        <pc:spChg chg="mod">
          <ac:chgData name="Anita Andrić" userId="f9a9bb3b-44ac-4a86-ab9e-3ab7c92e547a" providerId="ADAL" clId="{54871C95-CAB8-4BB3-8044-40CD88D8328D}" dt="2024-11-29T08:38:49.140" v="2192" actId="20577"/>
          <ac:spMkLst>
            <pc:docMk/>
            <pc:sldMk cId="993552463" sldId="265"/>
            <ac:spMk id="13" creationId="{7386DD1E-513C-5287-97A8-4A780173D7C1}"/>
          </ac:spMkLst>
        </pc:spChg>
        <pc:graphicFrameChg chg="mod modGraphic">
          <ac:chgData name="Anita Andrić" userId="f9a9bb3b-44ac-4a86-ab9e-3ab7c92e547a" providerId="ADAL" clId="{54871C95-CAB8-4BB3-8044-40CD88D8328D}" dt="2024-11-29T08:21:14.050" v="2116" actId="1076"/>
          <ac:graphicFrameMkLst>
            <pc:docMk/>
            <pc:sldMk cId="993552463" sldId="265"/>
            <ac:graphicFrameMk id="11" creationId="{37B0F74C-5E1A-1BAD-DA45-E6ED1FF88CD3}"/>
          </ac:graphicFrameMkLst>
        </pc:graphicFrameChg>
      </pc:sldChg>
      <pc:sldChg chg="addSp delSp modSp mod">
        <pc:chgData name="Anita Andrić" userId="f9a9bb3b-44ac-4a86-ab9e-3ab7c92e547a" providerId="ADAL" clId="{54871C95-CAB8-4BB3-8044-40CD88D8328D}" dt="2024-11-29T08:01:53.554" v="2105" actId="20577"/>
        <pc:sldMkLst>
          <pc:docMk/>
          <pc:sldMk cId="1901466864" sldId="266"/>
        </pc:sldMkLst>
        <pc:spChg chg="mod">
          <ac:chgData name="Anita Andrić" userId="f9a9bb3b-44ac-4a86-ab9e-3ab7c92e547a" providerId="ADAL" clId="{54871C95-CAB8-4BB3-8044-40CD88D8328D}" dt="2024-11-27T09:20:13.342" v="1190" actId="20577"/>
          <ac:spMkLst>
            <pc:docMk/>
            <pc:sldMk cId="1901466864" sldId="266"/>
            <ac:spMk id="5" creationId="{18BE0AFB-0FF0-31F1-4AC1-6AA7172F27C7}"/>
          </ac:spMkLst>
        </pc:spChg>
        <pc:spChg chg="mod">
          <ac:chgData name="Anita Andrić" userId="f9a9bb3b-44ac-4a86-ab9e-3ab7c92e547a" providerId="ADAL" clId="{54871C95-CAB8-4BB3-8044-40CD88D8328D}" dt="2024-11-29T08:01:00.731" v="2104" actId="20577"/>
          <ac:spMkLst>
            <pc:docMk/>
            <pc:sldMk cId="1901466864" sldId="266"/>
            <ac:spMk id="14" creationId="{7584571E-64F2-1463-DCF8-75725EFED9BC}"/>
          </ac:spMkLst>
        </pc:spChg>
        <pc:graphicFrameChg chg="del mod">
          <ac:chgData name="Anita Andrić" userId="f9a9bb3b-44ac-4a86-ab9e-3ab7c92e547a" providerId="ADAL" clId="{54871C95-CAB8-4BB3-8044-40CD88D8328D}" dt="2024-11-27T08:56:38.919" v="785" actId="478"/>
          <ac:graphicFrameMkLst>
            <pc:docMk/>
            <pc:sldMk cId="1901466864" sldId="266"/>
            <ac:graphicFrameMk id="3" creationId="{74D94B48-D11A-80EA-6CB6-5B034016D79D}"/>
          </ac:graphicFrameMkLst>
        </pc:graphicFrameChg>
        <pc:graphicFrameChg chg="add mod">
          <ac:chgData name="Anita Andrić" userId="f9a9bb3b-44ac-4a86-ab9e-3ab7c92e547a" providerId="ADAL" clId="{54871C95-CAB8-4BB3-8044-40CD88D8328D}" dt="2024-11-27T09:15:11.740" v="954" actId="14100"/>
          <ac:graphicFrameMkLst>
            <pc:docMk/>
            <pc:sldMk cId="1901466864" sldId="266"/>
            <ac:graphicFrameMk id="7" creationId="{714456D2-5602-462B-9106-D4681235DDE8}"/>
          </ac:graphicFrameMkLst>
        </pc:graphicFrameChg>
        <pc:graphicFrameChg chg="del">
          <ac:chgData name="Anita Andrić" userId="f9a9bb3b-44ac-4a86-ab9e-3ab7c92e547a" providerId="ADAL" clId="{54871C95-CAB8-4BB3-8044-40CD88D8328D}" dt="2024-11-27T08:56:44.055" v="786" actId="478"/>
          <ac:graphicFrameMkLst>
            <pc:docMk/>
            <pc:sldMk cId="1901466864" sldId="266"/>
            <ac:graphicFrameMk id="10" creationId="{418D15CA-63F9-BBE4-AE5C-A4CB9C1E9CEE}"/>
          </ac:graphicFrameMkLst>
        </pc:graphicFrameChg>
        <pc:graphicFrameChg chg="mod modGraphic">
          <ac:chgData name="Anita Andrić" userId="f9a9bb3b-44ac-4a86-ab9e-3ab7c92e547a" providerId="ADAL" clId="{54871C95-CAB8-4BB3-8044-40CD88D8328D}" dt="2024-11-29T08:01:53.554" v="2105" actId="20577"/>
          <ac:graphicFrameMkLst>
            <pc:docMk/>
            <pc:sldMk cId="1901466864" sldId="266"/>
            <ac:graphicFrameMk id="13" creationId="{2DBF5080-0E06-4DA3-DB0A-010DBD03094B}"/>
          </ac:graphicFrameMkLst>
        </pc:graphicFrameChg>
        <pc:picChg chg="del">
          <ac:chgData name="Anita Andrić" userId="f9a9bb3b-44ac-4a86-ab9e-3ab7c92e547a" providerId="ADAL" clId="{54871C95-CAB8-4BB3-8044-40CD88D8328D}" dt="2024-11-27T08:55:57.029" v="781" actId="478"/>
          <ac:picMkLst>
            <pc:docMk/>
            <pc:sldMk cId="1901466864" sldId="266"/>
            <ac:picMk id="12" creationId="{3764B514-4B57-2749-F956-6AC5CFBE48C4}"/>
          </ac:picMkLst>
        </pc:picChg>
      </pc:sldChg>
      <pc:sldChg chg="addSp delSp modSp mod">
        <pc:chgData name="Anita Andrić" userId="f9a9bb3b-44ac-4a86-ab9e-3ab7c92e547a" providerId="ADAL" clId="{54871C95-CAB8-4BB3-8044-40CD88D8328D}" dt="2024-11-29T08:15:08.979" v="2113" actId="20577"/>
        <pc:sldMkLst>
          <pc:docMk/>
          <pc:sldMk cId="3745741755" sldId="267"/>
        </pc:sldMkLst>
        <pc:spChg chg="del">
          <ac:chgData name="Anita Andrić" userId="f9a9bb3b-44ac-4a86-ab9e-3ab7c92e547a" providerId="ADAL" clId="{54871C95-CAB8-4BB3-8044-40CD88D8328D}" dt="2024-11-27T11:08:46.455" v="1989" actId="478"/>
          <ac:spMkLst>
            <pc:docMk/>
            <pc:sldMk cId="3745741755" sldId="267"/>
            <ac:spMk id="6" creationId="{3CC7D107-F475-0437-10BC-A75893C3A5A3}"/>
          </ac:spMkLst>
        </pc:spChg>
        <pc:spChg chg="mod">
          <ac:chgData name="Anita Andrić" userId="f9a9bb3b-44ac-4a86-ab9e-3ab7c92e547a" providerId="ADAL" clId="{54871C95-CAB8-4BB3-8044-40CD88D8328D}" dt="2024-11-29T08:05:21.928" v="2107" actId="20577"/>
          <ac:spMkLst>
            <pc:docMk/>
            <pc:sldMk cId="3745741755" sldId="267"/>
            <ac:spMk id="15" creationId="{69E38272-59A4-72E6-48AE-7B43ACF157F6}"/>
          </ac:spMkLst>
        </pc:spChg>
        <pc:spChg chg="mod">
          <ac:chgData name="Anita Andrić" userId="f9a9bb3b-44ac-4a86-ab9e-3ab7c92e547a" providerId="ADAL" clId="{54871C95-CAB8-4BB3-8044-40CD88D8328D}" dt="2024-11-29T08:15:08.979" v="2113" actId="20577"/>
          <ac:spMkLst>
            <pc:docMk/>
            <pc:sldMk cId="3745741755" sldId="267"/>
            <ac:spMk id="16" creationId="{411F5FFB-6B39-050F-1690-B4D2036E757C}"/>
          </ac:spMkLst>
        </pc:spChg>
        <pc:graphicFrameChg chg="del">
          <ac:chgData name="Anita Andrić" userId="f9a9bb3b-44ac-4a86-ab9e-3ab7c92e547a" providerId="ADAL" clId="{54871C95-CAB8-4BB3-8044-40CD88D8328D}" dt="2024-11-27T10:59:39.149" v="1933" actId="478"/>
          <ac:graphicFrameMkLst>
            <pc:docMk/>
            <pc:sldMk cId="3745741755" sldId="267"/>
            <ac:graphicFrameMk id="5" creationId="{AE9CA1E6-9671-452B-845E-D7EA9E0AE5FD}"/>
          </ac:graphicFrameMkLst>
        </pc:graphicFrameChg>
        <pc:graphicFrameChg chg="add mod">
          <ac:chgData name="Anita Andrić" userId="f9a9bb3b-44ac-4a86-ab9e-3ab7c92e547a" providerId="ADAL" clId="{54871C95-CAB8-4BB3-8044-40CD88D8328D}" dt="2024-11-27T11:00:13.810" v="1937" actId="1076"/>
          <ac:graphicFrameMkLst>
            <pc:docMk/>
            <pc:sldMk cId="3745741755" sldId="267"/>
            <ac:graphicFrameMk id="7" creationId="{3159D454-1E1B-4A3A-830B-D1F703D0CA03}"/>
          </ac:graphicFrameMkLst>
        </pc:graphicFrameChg>
      </pc:sldChg>
      <pc:sldChg chg="addSp delSp modSp mod">
        <pc:chgData name="Anita Andrić" userId="f9a9bb3b-44ac-4a86-ab9e-3ab7c92e547a" providerId="ADAL" clId="{54871C95-CAB8-4BB3-8044-40CD88D8328D}" dt="2024-11-27T11:27:49.978" v="1994" actId="478"/>
        <pc:sldMkLst>
          <pc:docMk/>
          <pc:sldMk cId="206119950" sldId="268"/>
        </pc:sldMkLst>
        <pc:graphicFrameChg chg="del">
          <ac:chgData name="Anita Andrić" userId="f9a9bb3b-44ac-4a86-ab9e-3ab7c92e547a" providerId="ADAL" clId="{54871C95-CAB8-4BB3-8044-40CD88D8328D}" dt="2024-11-27T11:27:49.978" v="1994" actId="478"/>
          <ac:graphicFrameMkLst>
            <pc:docMk/>
            <pc:sldMk cId="206119950" sldId="268"/>
            <ac:graphicFrameMk id="3" creationId="{74D94B48-D11A-80EA-6CB6-5B034016D79D}"/>
          </ac:graphicFrameMkLst>
        </pc:graphicFrameChg>
        <pc:graphicFrameChg chg="del">
          <ac:chgData name="Anita Andrić" userId="f9a9bb3b-44ac-4a86-ab9e-3ab7c92e547a" providerId="ADAL" clId="{54871C95-CAB8-4BB3-8044-40CD88D8328D}" dt="2024-11-27T11:27:35.924" v="1991" actId="478"/>
          <ac:graphicFrameMkLst>
            <pc:docMk/>
            <pc:sldMk cId="206119950" sldId="268"/>
            <ac:graphicFrameMk id="8" creationId="{50AAAD50-3F60-45A5-A5F6-453D0F41DF88}"/>
          </ac:graphicFrameMkLst>
        </pc:graphicFrameChg>
        <pc:graphicFrameChg chg="add mod">
          <ac:chgData name="Anita Andrić" userId="f9a9bb3b-44ac-4a86-ab9e-3ab7c92e547a" providerId="ADAL" clId="{54871C95-CAB8-4BB3-8044-40CD88D8328D}" dt="2024-11-27T11:27:46.205" v="1993" actId="1076"/>
          <ac:graphicFrameMkLst>
            <pc:docMk/>
            <pc:sldMk cId="206119950" sldId="268"/>
            <ac:graphicFrameMk id="9" creationId="{9AF9D903-63AD-4974-A515-5C9C0410E172}"/>
          </ac:graphicFrameMkLst>
        </pc:graphicFrameChg>
      </pc:sldChg>
      <pc:sldChg chg="modSp mod">
        <pc:chgData name="Anita Andrić" userId="f9a9bb3b-44ac-4a86-ab9e-3ab7c92e547a" providerId="ADAL" clId="{54871C95-CAB8-4BB3-8044-40CD88D8328D}" dt="2024-11-27T12:33:48.436" v="2095" actId="20577"/>
        <pc:sldMkLst>
          <pc:docMk/>
          <pc:sldMk cId="3343558250" sldId="269"/>
        </pc:sldMkLst>
        <pc:spChg chg="mod">
          <ac:chgData name="Anita Andrić" userId="f9a9bb3b-44ac-4a86-ab9e-3ab7c92e547a" providerId="ADAL" clId="{54871C95-CAB8-4BB3-8044-40CD88D8328D}" dt="2024-11-27T12:33:48.436" v="2095" actId="20577"/>
          <ac:spMkLst>
            <pc:docMk/>
            <pc:sldMk cId="3343558250" sldId="269"/>
            <ac:spMk id="8" creationId="{96EC9EFA-0CFE-E569-8ED1-273B32540313}"/>
          </ac:spMkLst>
        </pc:spChg>
      </pc:sldChg>
      <pc:sldChg chg="modSp mod">
        <pc:chgData name="Anita Andrić" userId="f9a9bb3b-44ac-4a86-ab9e-3ab7c92e547a" providerId="ADAL" clId="{54871C95-CAB8-4BB3-8044-40CD88D8328D}" dt="2024-11-27T11:53:36.625" v="2010" actId="20577"/>
        <pc:sldMkLst>
          <pc:docMk/>
          <pc:sldMk cId="1819645884" sldId="270"/>
        </pc:sldMkLst>
        <pc:spChg chg="mod">
          <ac:chgData name="Anita Andrić" userId="f9a9bb3b-44ac-4a86-ab9e-3ab7c92e547a" providerId="ADAL" clId="{54871C95-CAB8-4BB3-8044-40CD88D8328D}" dt="2024-11-27T11:53:36.625" v="2010" actId="20577"/>
          <ac:spMkLst>
            <pc:docMk/>
            <pc:sldMk cId="1819645884" sldId="270"/>
            <ac:spMk id="8" creationId="{96EC9EFA-0CFE-E569-8ED1-273B3254031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../embeddings/oleObject5.bin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2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3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8EF-449D-8428-27925257241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8EF-449D-8428-27925257241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8EF-449D-8428-27925257241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8EF-449D-8428-27925257241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8EF-449D-8428-27925257241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8EF-449D-8428-27925257241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8EF-449D-8428-27925257241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8EF-449D-8428-27925257241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88EF-449D-8428-279252572416}"/>
              </c:ext>
            </c:extLst>
          </c:dPt>
          <c:cat>
            <c:strRef>
              <c:f>'[tablice rashodi 1-6 2024.xlsx]vodič za građane 6'!$A$2:$A$10</c:f>
              <c:strCache>
                <c:ptCount val="9"/>
                <c:pt idx="0">
                  <c:v>Opće javne usluge, 10,5%</c:v>
                </c:pt>
                <c:pt idx="1">
                  <c:v>Javni red i sigurnost, 3,4%</c:v>
                </c:pt>
                <c:pt idx="2">
                  <c:v>Ekonomski poslovi, 3,4%</c:v>
                </c:pt>
                <c:pt idx="3">
                  <c:v>Zaštita okoliša, 0,7%</c:v>
                </c:pt>
                <c:pt idx="4">
                  <c:v>Usluge unapređenja stanovanja i zajednice, 20,2%</c:v>
                </c:pt>
                <c:pt idx="5">
                  <c:v>Zdravstvo, 0,2%</c:v>
                </c:pt>
                <c:pt idx="6">
                  <c:v>Rekreacija, kultura i religija, 13,4%</c:v>
                </c:pt>
                <c:pt idx="7">
                  <c:v>Obrazovanje, 48,0%</c:v>
                </c:pt>
                <c:pt idx="8">
                  <c:v>Socijalna zaštita, 1,5%</c:v>
                </c:pt>
              </c:strCache>
            </c:strRef>
          </c:cat>
          <c:val>
            <c:numRef>
              <c:f>'[tablice rashodi 1-6 2024.xlsx]vodič za građane 6'!$C$2:$C$10</c:f>
              <c:numCache>
                <c:formatCode>0.0</c:formatCode>
                <c:ptCount val="9"/>
                <c:pt idx="0">
                  <c:v>10.5</c:v>
                </c:pt>
                <c:pt idx="1">
                  <c:v>3.3963646741807261</c:v>
                </c:pt>
                <c:pt idx="2">
                  <c:v>3.4261793974250434</c:v>
                </c:pt>
                <c:pt idx="3">
                  <c:v>0.67378499473344489</c:v>
                </c:pt>
                <c:pt idx="4">
                  <c:v>20.175618335584847</c:v>
                </c:pt>
                <c:pt idx="5">
                  <c:v>0.22640454018333267</c:v>
                </c:pt>
                <c:pt idx="6">
                  <c:v>13.382241047930082</c:v>
                </c:pt>
                <c:pt idx="7">
                  <c:v>48.033887070813606</c:v>
                </c:pt>
                <c:pt idx="8">
                  <c:v>1.4830918471888612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8EF-449D-8428-2792525724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149606299212594"/>
          <c:y val="5.1036413831691281E-2"/>
          <c:w val="0.31756002455917359"/>
          <c:h val="0.901797210488446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E84-48AB-8427-2905665CBA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E84-48AB-8427-2905665CBA2B}"/>
              </c:ext>
            </c:extLst>
          </c:dPt>
          <c:cat>
            <c:strRef>
              <c:f>'[tablice rashodi 1-6 2024.xlsx]vodič za građane'!$B$16:$B$17</c:f>
              <c:strCache>
                <c:ptCount val="2"/>
                <c:pt idx="0">
                  <c:v>Prihodi Grad Osijek 70,1%</c:v>
                </c:pt>
                <c:pt idx="1">
                  <c:v>Prihodi proračunski korisnici 29,9%</c:v>
                </c:pt>
              </c:strCache>
            </c:strRef>
          </c:cat>
          <c:val>
            <c:numRef>
              <c:f>'[tablice rashodi 1-6 2024.xlsx]vodič za građane'!$C$16:$C$17</c:f>
              <c:numCache>
                <c:formatCode>#,##0.00</c:formatCode>
                <c:ptCount val="2"/>
                <c:pt idx="0">
                  <c:v>46654112.109999999</c:v>
                </c:pt>
                <c:pt idx="1">
                  <c:v>19861873.800000001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84-48AB-8427-2905665CB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3AE-4FBF-8F40-35CC08755DF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3AE-4FBF-8F40-35CC08755DF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3AE-4FBF-8F40-35CC08755DF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3AE-4FBF-8F40-35CC08755DF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3AE-4FBF-8F40-35CC08755DF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3AE-4FBF-8F40-35CC08755DF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3AE-4FBF-8F40-35CC08755DF3}"/>
              </c:ext>
            </c:extLst>
          </c:dPt>
          <c:cat>
            <c:strRef>
              <c:f>'[vodič za građane 1-6 2024.xlsx]vodič za građane 3'!$A$1:$A$7</c:f>
              <c:strCache>
                <c:ptCount val="7"/>
                <c:pt idx="0">
                  <c:v>Opći prihodi i primici,  49%</c:v>
                </c:pt>
                <c:pt idx="1">
                  <c:v>Vlastiti prihodi, 1%</c:v>
                </c:pt>
                <c:pt idx="2">
                  <c:v>Prihodi za posebne namjene, 12%</c:v>
                </c:pt>
                <c:pt idx="3">
                  <c:v>Pomoći, 28%</c:v>
                </c:pt>
                <c:pt idx="4">
                  <c:v>Donacije, 0%</c:v>
                </c:pt>
                <c:pt idx="5">
                  <c:v>Prihodi od nefinancijske imovine i nadoknade štete s osnova osiguranja, 4%</c:v>
                </c:pt>
                <c:pt idx="6">
                  <c:v>Namjenski primici od zaduživanja, 6%</c:v>
                </c:pt>
              </c:strCache>
            </c:strRef>
          </c:cat>
          <c:val>
            <c:numRef>
              <c:f>'[vodič za građane 1-6 2024.xlsx]vodič za građane 3'!$B$1:$B$7</c:f>
              <c:numCache>
                <c:formatCode>#,##0.00</c:formatCode>
                <c:ptCount val="7"/>
                <c:pt idx="0">
                  <c:v>32650243.73</c:v>
                </c:pt>
                <c:pt idx="1">
                  <c:v>512876.81</c:v>
                </c:pt>
                <c:pt idx="2">
                  <c:v>7827435.25</c:v>
                </c:pt>
                <c:pt idx="3">
                  <c:v>18708717.129999999</c:v>
                </c:pt>
                <c:pt idx="4">
                  <c:v>46564.12</c:v>
                </c:pt>
                <c:pt idx="5">
                  <c:v>2669228.66</c:v>
                </c:pt>
                <c:pt idx="6">
                  <c:v>4100920.21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3AE-4FBF-8F40-35CC08755D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175579139564076E-2"/>
          <c:y val="5.9925079495100533E-3"/>
          <c:w val="0.62335548852413347"/>
          <c:h val="0.8981481481481481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169-47C9-89CE-B5C6201853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169-47C9-89CE-B5C6201853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169-47C9-89CE-B5C6201853CB}"/>
              </c:ext>
            </c:extLst>
          </c:dPt>
          <c:cat>
            <c:strRef>
              <c:f>'[tablice rashodi 1-6 2024.xlsx]vodič za građane 4'!$B$22:$B$24</c:f>
              <c:strCache>
                <c:ptCount val="3"/>
                <c:pt idx="0">
                  <c:v>Rashodi poslovanja, 84%</c:v>
                </c:pt>
                <c:pt idx="1">
                  <c:v>Rashodi za nabavu neproizvedene dugotrajne imovine, 12%</c:v>
                </c:pt>
                <c:pt idx="2">
                  <c:v>Izdaci za dionice i udjele u glavnici, 4%</c:v>
                </c:pt>
              </c:strCache>
            </c:strRef>
          </c:cat>
          <c:val>
            <c:numRef>
              <c:f>'[tablice rashodi 1-6 2024.xlsx]vodič za građane 4'!$F$22:$F$24</c:f>
              <c:numCache>
                <c:formatCode>0</c:formatCode>
                <c:ptCount val="3"/>
                <c:pt idx="0">
                  <c:v>84.215020791728577</c:v>
                </c:pt>
                <c:pt idx="1">
                  <c:v>11.56911264543133</c:v>
                </c:pt>
                <c:pt idx="2">
                  <c:v>4.2158665628400831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69-47C9-89CE-B5C6201853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037685724067106"/>
          <c:y val="8.6454095031550507E-2"/>
          <c:w val="0.15614488188976378"/>
          <c:h val="0.838619183970838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'[tablice rashodi 1-6 2024.xlsx]vodič za građane 5'!$B$1</c:f>
              <c:strCache>
                <c:ptCount val="1"/>
                <c:pt idx="0">
                  <c:v>Plan 
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'[tablice rashodi 1-6 2024.xlsx]vodič za građane 5'!$A$2:$A$10</c:f>
              <c:strCache>
                <c:ptCount val="9"/>
                <c:pt idx="0">
                  <c:v>URED GRADONAČELNIKA</c:v>
                </c:pt>
                <c:pt idx="1">
                  <c:v>URED GRADA</c:v>
                </c:pt>
                <c:pt idx="2">
                  <c:v>UPRAVNI ODJEL ZA KOMUNALNO GOSPODARSTVO, PROMET I MJESNU SAMOUPRAVU </c:v>
                </c:pt>
                <c:pt idx="3">
                  <c:v>UPRAVNI ODJEL ZA GOSPODARSTVO</c:v>
                </c:pt>
                <c:pt idx="4">
                  <c:v>UPRAVNI ODJEL ZA DRUŠTVENE DJELATNOSTI</c:v>
                </c:pt>
                <c:pt idx="5">
                  <c:v>UPRAVNI ODJEL ZA SOCIJALNU ZAŠTITU, UMIROVLJENIKE I ZDRAVSTVO</c:v>
                </c:pt>
                <c:pt idx="6">
                  <c:v>UPRAVNI ODJEL ZA GOSPODARENJE IMOVINOM I VLASNIČKO-PRAVNE ODNOSE</c:v>
                </c:pt>
                <c:pt idx="7">
                  <c:v>UPRAVNI ODJEL ZA FINANCIJE I FONDOVE EUROPSKE UNIJE</c:v>
                </c:pt>
                <c:pt idx="8">
                  <c:v>UPRAVNI ODJEL ZA PROSTORNO UREĐENJE, GRADITELJSTVO I ZAŠTITU OKOLIŠA</c:v>
                </c:pt>
              </c:strCache>
            </c:strRef>
          </c:cat>
          <c:val>
            <c:numRef>
              <c:f>'[tablice rashodi 1-6 2024.xlsx]vodič za građane 5'!$B$2:$B$10</c:f>
              <c:numCache>
                <c:formatCode>#,##0.00</c:formatCode>
                <c:ptCount val="9"/>
                <c:pt idx="0">
                  <c:v>1216303</c:v>
                </c:pt>
                <c:pt idx="1">
                  <c:v>1165836</c:v>
                </c:pt>
                <c:pt idx="2">
                  <c:v>16930138.93</c:v>
                </c:pt>
                <c:pt idx="3">
                  <c:v>14596391.9</c:v>
                </c:pt>
                <c:pt idx="4">
                  <c:v>76967994.420000002</c:v>
                </c:pt>
                <c:pt idx="5">
                  <c:v>4539710</c:v>
                </c:pt>
                <c:pt idx="6">
                  <c:v>5819143</c:v>
                </c:pt>
                <c:pt idx="7">
                  <c:v>16333799.369999999</c:v>
                </c:pt>
                <c:pt idx="8">
                  <c:v>30630625.510000002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D1-4AD1-8690-9B80E46BDF06}"/>
            </c:ext>
          </c:extLst>
        </c:ser>
        <c:ser>
          <c:idx val="1"/>
          <c:order val="1"/>
          <c:tx>
            <c:strRef>
              <c:f>'[tablice rashodi 1-6 2024.xlsx]vodič za građane 5'!$C$1</c:f>
              <c:strCache>
                <c:ptCount val="1"/>
                <c:pt idx="0">
                  <c:v>Izvršenje I-VI 
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'[tablice rashodi 1-6 2024.xlsx]vodič za građane 5'!$A$2:$A$10</c:f>
              <c:strCache>
                <c:ptCount val="9"/>
                <c:pt idx="0">
                  <c:v>URED GRADONAČELNIKA</c:v>
                </c:pt>
                <c:pt idx="1">
                  <c:v>URED GRADA</c:v>
                </c:pt>
                <c:pt idx="2">
                  <c:v>UPRAVNI ODJEL ZA KOMUNALNO GOSPODARSTVO, PROMET I MJESNU SAMOUPRAVU </c:v>
                </c:pt>
                <c:pt idx="3">
                  <c:v>UPRAVNI ODJEL ZA GOSPODARSTVO</c:v>
                </c:pt>
                <c:pt idx="4">
                  <c:v>UPRAVNI ODJEL ZA DRUŠTVENE DJELATNOSTI</c:v>
                </c:pt>
                <c:pt idx="5">
                  <c:v>UPRAVNI ODJEL ZA SOCIJALNU ZAŠTITU, UMIROVLJENIKE I ZDRAVSTVO</c:v>
                </c:pt>
                <c:pt idx="6">
                  <c:v>UPRAVNI ODJEL ZA GOSPODARENJE IMOVINOM I VLASNIČKO-PRAVNE ODNOSE</c:v>
                </c:pt>
                <c:pt idx="7">
                  <c:v>UPRAVNI ODJEL ZA FINANCIJE I FONDOVE EUROPSKE UNIJE</c:v>
                </c:pt>
                <c:pt idx="8">
                  <c:v>UPRAVNI ODJEL ZA PROSTORNO UREĐENJE, GRADITELJSTVO I ZAŠTITU OKOLIŠA</c:v>
                </c:pt>
              </c:strCache>
            </c:strRef>
          </c:cat>
          <c:val>
            <c:numRef>
              <c:f>'[tablice rashodi 1-6 2024.xlsx]vodič za građane 5'!$C$2:$C$10</c:f>
              <c:numCache>
                <c:formatCode>#,##0.00</c:formatCode>
                <c:ptCount val="9"/>
                <c:pt idx="0">
                  <c:v>520137.89</c:v>
                </c:pt>
                <c:pt idx="1">
                  <c:v>394043.78</c:v>
                </c:pt>
                <c:pt idx="2">
                  <c:v>6082073.7999999998</c:v>
                </c:pt>
                <c:pt idx="3">
                  <c:v>7778700.96</c:v>
                </c:pt>
                <c:pt idx="4">
                  <c:v>33121177.350000001</c:v>
                </c:pt>
                <c:pt idx="5">
                  <c:v>1004238.54</c:v>
                </c:pt>
                <c:pt idx="6">
                  <c:v>1285402.7</c:v>
                </c:pt>
                <c:pt idx="7">
                  <c:v>7231766.54</c:v>
                </c:pt>
                <c:pt idx="8">
                  <c:v>3912763.17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D1-4AD1-8690-9B80E46BD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1915952"/>
        <c:axId val="301916912"/>
      </c:barChart>
      <c:catAx>
        <c:axId val="301915952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01916912"/>
        <c:crosses val="autoZero"/>
        <c:auto val="1"/>
        <c:lblAlgn val="ctr"/>
        <c:lblOffset val="100"/>
        <c:noMultiLvlLbl val="0"/>
      </c:catAx>
      <c:valAx>
        <c:axId val="301916912"/>
        <c:scaling>
          <c:orientation val="maxMin"/>
          <c:max val="8000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0191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11/29/2024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POLUGODIŠNJI IZVJEŠTAJ O IZVRŠENJU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2024.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190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studeni 2024.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latin typeface="Montserrat" panose="00000500000000000000" pitchFamily="2" charset="-18"/>
              </a:rPr>
              <a:t>IZVRŠENI RASHODI I IZDACI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18BE0AFB-0FF0-31F1-4AC1-6AA7172F27C7}"/>
              </a:ext>
            </a:extLst>
          </p:cNvPr>
          <p:cNvSpPr txBox="1"/>
          <p:nvPr/>
        </p:nvSpPr>
        <p:spPr>
          <a:xfrm>
            <a:off x="377505" y="904813"/>
            <a:ext cx="107892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Rashodi i izdaci Proračuna Grada Osijeka u prvoj polovici 2024. izvršeni su u iznosu od 61.330.304,73 eura tj. 36,46% u  odnosu na planiranih 168.199.942,13 eura. </a:t>
            </a:r>
          </a:p>
          <a:p>
            <a:r>
              <a:rPr lang="hr-HR" sz="1400" dirty="0">
                <a:solidFill>
                  <a:schemeClr val="accent1"/>
                </a:solidFill>
                <a:latin typeface="Montserrat" panose="00000500000000000000" pitchFamily="2" charset="-18"/>
              </a:rPr>
              <a:t>Od toga, rashodi financirani iz gradskih prihoda iznose 41.875.165,26 eura, a rashodi financirani iz vlastitih i namjenskih prihoda proračunskih korisnika 19.455.139,47 eura.</a:t>
            </a:r>
          </a:p>
        </p:txBody>
      </p:sp>
      <p:graphicFrame>
        <p:nvGraphicFramePr>
          <p:cNvPr id="13" name="Tablica 12">
            <a:extLst>
              <a:ext uri="{FF2B5EF4-FFF2-40B4-BE49-F238E27FC236}">
                <a16:creationId xmlns:a16="http://schemas.microsoft.com/office/drawing/2014/main" id="{2DBF5080-0E06-4DA3-DB0A-010DBD030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114795"/>
              </p:ext>
            </p:extLst>
          </p:nvPr>
        </p:nvGraphicFramePr>
        <p:xfrm>
          <a:off x="520117" y="4781821"/>
          <a:ext cx="8033947" cy="15376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1301">
                  <a:extLst>
                    <a:ext uri="{9D8B030D-6E8A-4147-A177-3AD203B41FA5}">
                      <a16:colId xmlns:a16="http://schemas.microsoft.com/office/drawing/2014/main" val="3325820513"/>
                    </a:ext>
                  </a:extLst>
                </a:gridCol>
                <a:gridCol w="1626711">
                  <a:extLst>
                    <a:ext uri="{9D8B030D-6E8A-4147-A177-3AD203B41FA5}">
                      <a16:colId xmlns:a16="http://schemas.microsoft.com/office/drawing/2014/main" val="2835559179"/>
                    </a:ext>
                  </a:extLst>
                </a:gridCol>
                <a:gridCol w="1600332">
                  <a:extLst>
                    <a:ext uri="{9D8B030D-6E8A-4147-A177-3AD203B41FA5}">
                      <a16:colId xmlns:a16="http://schemas.microsoft.com/office/drawing/2014/main" val="662885500"/>
                    </a:ext>
                  </a:extLst>
                </a:gridCol>
                <a:gridCol w="955603">
                  <a:extLst>
                    <a:ext uri="{9D8B030D-6E8A-4147-A177-3AD203B41FA5}">
                      <a16:colId xmlns:a16="http://schemas.microsoft.com/office/drawing/2014/main" val="3477740730"/>
                    </a:ext>
                  </a:extLst>
                </a:gridCol>
              </a:tblGrid>
              <a:tr h="36402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Vrsta rashoda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Plan 2024.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Izvršenje I-VI 2024.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% izvršenja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86175430"/>
                  </a:ext>
                </a:extLst>
              </a:tr>
              <a:tr h="25808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poslovanja, 84%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120.411.902,34   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51.649.328,88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42,89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23176398"/>
                  </a:ext>
                </a:extLst>
              </a:tr>
              <a:tr h="312619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neproizvedene dugotrajne imovine, 12%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43.001.476,79   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7.095.372,04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16,50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59410924"/>
                  </a:ext>
                </a:extLst>
              </a:tr>
              <a:tr h="25808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dionice i udjele u glavnici, 4%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4.786.563,00   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2.585.603,81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54,02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81083061"/>
                  </a:ext>
                </a:extLst>
              </a:tr>
              <a:tr h="312619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rashodi/izdaci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168.199.942,13   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61.330.304,73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36,46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04010306"/>
                  </a:ext>
                </a:extLst>
              </a:tr>
            </a:tbl>
          </a:graphicData>
        </a:graphic>
      </p:graphicFrame>
      <p:sp>
        <p:nvSpPr>
          <p:cNvPr id="14" name="Pravokutnik: zaobljeni kutovi 13">
            <a:extLst>
              <a:ext uri="{FF2B5EF4-FFF2-40B4-BE49-F238E27FC236}">
                <a16:creationId xmlns:a16="http://schemas.microsoft.com/office/drawing/2014/main" id="{7584571E-64F2-1463-DCF8-75725EFED9BC}"/>
              </a:ext>
            </a:extLst>
          </p:cNvPr>
          <p:cNvSpPr/>
          <p:nvPr/>
        </p:nvSpPr>
        <p:spPr>
          <a:xfrm>
            <a:off x="6188034" y="1718542"/>
            <a:ext cx="4978704" cy="1737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hr-HR" sz="1300" kern="100" dirty="0">
                <a:latin typeface="Montserrat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U izvještajnom razdoblju, financijski pojedinačno, najznačajniji kapitalni rashodi vezani su za završetak projekta IT park Osijek. Radovi na izgradnji i rekonstrukciji dječjih vrtića odvijali su se sukladno dinamičkom planu izvođenja s planiranim završetkom do početka nove pedagoške godine 2024., odnosno, za jedan vrtić, do kraja kalendarske godine.</a:t>
            </a:r>
            <a:endParaRPr lang="hr-HR" sz="1300" kern="100" dirty="0"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714456D2-5602-462B-9106-D4681235DD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4939276"/>
              </p:ext>
            </p:extLst>
          </p:nvPr>
        </p:nvGraphicFramePr>
        <p:xfrm>
          <a:off x="336512" y="1643477"/>
          <a:ext cx="5476875" cy="3436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146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I IZDACI- prema organizacijskoj klasifikaciji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2273417" y="1411920"/>
          <a:ext cx="6761045" cy="3218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Pravokutnik: zaobljeni kutovi 14">
            <a:extLst>
              <a:ext uri="{FF2B5EF4-FFF2-40B4-BE49-F238E27FC236}">
                <a16:creationId xmlns:a16="http://schemas.microsoft.com/office/drawing/2014/main" id="{69E38272-59A4-72E6-48AE-7B43ACF157F6}"/>
              </a:ext>
            </a:extLst>
          </p:cNvPr>
          <p:cNvSpPr/>
          <p:nvPr/>
        </p:nvSpPr>
        <p:spPr>
          <a:xfrm>
            <a:off x="377505" y="4797231"/>
            <a:ext cx="8235552" cy="1091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340" algn="just"/>
            <a:r>
              <a:rPr lang="hr-HR" sz="1200" dirty="0"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Do kraja 2024. završava se nekoliko značajnih kapitalnih projekta Grada Osijeka: izgradnja Dječjeg vrtića u Tenji, rekonstrukcija i dogradnja Dječjeg vrtića Latica, Dječjeg vrtića </a:t>
            </a:r>
            <a:r>
              <a:rPr lang="hr-HR" sz="1200" dirty="0" err="1"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Sjenčica</a:t>
            </a:r>
            <a:r>
              <a:rPr lang="hr-HR" sz="1200" dirty="0"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, izgradnja Dječjeg vrtića Uske njive, Dječjeg vrtića Vijenac Lipa, uređenje Kulturnog centra Osijek, izgradnja prometnica (Ulica Tina Ujevića u Tenji, Ulica Petra Zrinskog u Višnjevcu), izgradnja Sportskog centra Tenja. Rashodi za ove investicije će se, sukladno planu, izvršiti u drugoj polovici godine.</a:t>
            </a:r>
          </a:p>
        </p:txBody>
      </p:sp>
      <p:sp>
        <p:nvSpPr>
          <p:cNvPr id="16" name="Pravokutnik: zaobljeni kutovi 15">
            <a:extLst>
              <a:ext uri="{FF2B5EF4-FFF2-40B4-BE49-F238E27FC236}">
                <a16:creationId xmlns:a16="http://schemas.microsoft.com/office/drawing/2014/main" id="{411F5FFB-6B39-050F-1690-B4D2036E757C}"/>
              </a:ext>
            </a:extLst>
          </p:cNvPr>
          <p:cNvSpPr/>
          <p:nvPr/>
        </p:nvSpPr>
        <p:spPr>
          <a:xfrm>
            <a:off x="377506" y="6154434"/>
            <a:ext cx="8235551" cy="5676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300" dirty="0">
                <a:latin typeface="Montserrat" panose="00000500000000000000" pitchFamily="2" charset="-18"/>
                <a:ea typeface="Times New Roman" panose="02020603050405020304" pitchFamily="18" charset="0"/>
              </a:rPr>
              <a:t>    </a:t>
            </a:r>
            <a:r>
              <a:rPr lang="hr-HR" sz="1300" dirty="0"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Odstupanja u odnosu na plan vidljiva su kod projekata kojima je odobreno financiranje iz sredstava Europskih fondova ili su prijavljeni na iste.</a:t>
            </a:r>
            <a:endParaRPr lang="hr-HR" sz="1300" b="1" dirty="0">
              <a:solidFill>
                <a:srgbClr val="C00000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3159D454-1E1B-4A3A-830B-D1F703D0CA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107047"/>
              </p:ext>
            </p:extLst>
          </p:nvPr>
        </p:nvGraphicFramePr>
        <p:xfrm>
          <a:off x="280219" y="942704"/>
          <a:ext cx="9858374" cy="3490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45741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- prema funkcijskoj klasifikaciji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BEA3CBB3-E347-D3EB-6A4F-2378D0523EB1}"/>
              </a:ext>
            </a:extLst>
          </p:cNvPr>
          <p:cNvSpPr/>
          <p:nvPr/>
        </p:nvSpPr>
        <p:spPr>
          <a:xfrm>
            <a:off x="318783" y="5385733"/>
            <a:ext cx="8294276" cy="544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Najveći dio proračuna Grada Osijeka usmjeren je u obrazovanje, kulturu te unaprjeđenje stanovanja i zajednice.</a:t>
            </a: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306193"/>
              </p:ext>
            </p:extLst>
          </p:nvPr>
        </p:nvGraphicFramePr>
        <p:xfrm>
          <a:off x="1392571" y="1054717"/>
          <a:ext cx="6912529" cy="329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CB14E8A2-633D-3221-92CB-D91C0E1CFC06}"/>
              </a:ext>
            </a:extLst>
          </p:cNvPr>
          <p:cNvSpPr/>
          <p:nvPr/>
        </p:nvSpPr>
        <p:spPr>
          <a:xfrm>
            <a:off x="318783" y="4885699"/>
            <a:ext cx="829427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Proračunske rashode možemo razvrstati prema njihovoj namjeni odnosno funkciji.</a:t>
            </a:r>
          </a:p>
        </p:txBody>
      </p:sp>
      <p:graphicFrame>
        <p:nvGraphicFramePr>
          <p:cNvPr id="9" name="Grafikon 8">
            <a:extLst>
              <a:ext uri="{FF2B5EF4-FFF2-40B4-BE49-F238E27FC236}">
                <a16:creationId xmlns:a16="http://schemas.microsoft.com/office/drawing/2014/main" id="{9AF9D903-63AD-4974-A515-5C9C0410E1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298848"/>
              </p:ext>
            </p:extLst>
          </p:nvPr>
        </p:nvGraphicFramePr>
        <p:xfrm>
          <a:off x="558786" y="1105408"/>
          <a:ext cx="6962775" cy="328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IZVJEŠTAJ O ZADUŽIVANJU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5662123"/>
              </p:ext>
            </p:extLst>
          </p:nvPr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146006"/>
              </p:ext>
            </p:extLst>
          </p:nvPr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989213"/>
            <a:ext cx="97396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Ukupne obveze Grada Osijeka temeljem glavnice realiziranih dugoročnih kredita te danih jamstava trgovačkim društvima u većinskom vlasništvu Grada Osijeka na dan 30.06.2024. iznose 41.867.259,41 eura. 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  <a:ea typeface="Calibri" panose="020F05020202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1"/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Povlačenje i trošenje kreditnih sredstava u cijelosti je vezano za kapitalne projekte i njihovu dinamiku. Za dva dugoročna kredita u ukupnom iznosu 12.608.666,80 eura, koja su ugovorena u 2022., rok povlačenja je sredina odnosno kraj </a:t>
            </a:r>
            <a:r>
              <a:rPr lang="hr-HR" sz="1400">
                <a:solidFill>
                  <a:schemeClr val="accent1"/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2024.</a:t>
            </a:r>
            <a:endParaRPr lang="hr-HR" sz="1400" dirty="0">
              <a:solidFill>
                <a:schemeClr val="accent1"/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endParaRPr lang="hr-HR" sz="1400" dirty="0">
              <a:solidFill>
                <a:schemeClr val="accent1"/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1"/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Iz navedenog je vidljivo da je, kao i u prethodnim godinama, poslovanje Grada Osijeka u izvještajnom razdoblju obilježio pozitivan rezultat poslovanja, visoka likvidnost i uredno izvršavanje zakonskih i ugovornih obveza.</a:t>
            </a:r>
            <a:endParaRPr lang="hr-HR" sz="1050" dirty="0">
              <a:solidFill>
                <a:schemeClr val="accent1"/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endParaRPr lang="hr-HR" sz="1400" dirty="0">
              <a:solidFill>
                <a:schemeClr val="accent1"/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pPr indent="449580"/>
            <a:r>
              <a:rPr lang="hr-H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hr-H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43558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fondove Europske unije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5125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IZVJEŠTAJ O IZVRŠENJU PRORAČUNA</a:t>
            </a:r>
          </a:p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 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805343" y="1711354"/>
            <a:ext cx="8246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Na jednostavan i razumljiv način informira građane o ostvarenim prihodima/primicima,  izvršenim rashodima/izdacima te rezultatu poslovanja Grada Osijeka i proračunskih korisnika.  Daje sliku o financijskom položaju i uspješnosti ostvarenja postavljenih ciljeva.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0572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07985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SADRŽAJ POLUGODIŠNJEG IZVJEŠTAJA O IZVRŠENJU PRORAČUNA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81018" y="995314"/>
            <a:ext cx="72816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Propisan je odredbom članka 88. Zakona o proračunu, odnosno odredbama članaka 4.-29. Pravilnika o polugodišnjem i godišnjem izvještaju i sadrži: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Opći dio proračuna koji čini Sažetak Računa prihoda i rashoda i Računa financiranja, Račun prihoda i rashoda </a:t>
            </a: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(prema ekonomskoj klasifikaciji, izvorima financiranja i funkcijskoj klasifikaciji)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i Račun financiranja </a:t>
            </a: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(prema ekonomskoj klasifikaciji i izvorima financiranja)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,</a:t>
            </a: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Posebni dio proračuna po organizacijskoj i programskoj klasifikaciji</a:t>
            </a:r>
            <a:endParaRPr lang="hr-HR" sz="1400" dirty="0">
              <a:solidFill>
                <a:srgbClr val="FF0000"/>
              </a:solidFill>
              <a:latin typeface="Montserrat" panose="00000500000000000000" pitchFamily="2" charset="-18"/>
            </a:endParaRP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Obrazloženje općeg dijela izvještaja o izvršenju proračuna prikazan kroz ostvarenje prihoda i rashoda, primitaka i izdataka u izvještajnom razdoblju te prikaz ostvarenog viška/manjka u izvještajnom razdoblju,</a:t>
            </a: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Posebni izvještaji o izvršenju proračuna koje čine Izvještaj o korištenju proračunske zalihe, Izvještaj o zaduživanju na domaćem i stranom tržištu novca i kapitala te Izvještaj o danim jamstvima</a:t>
            </a:r>
            <a:endParaRPr lang="hr-HR" dirty="0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554071"/>
            <a:ext cx="8539991" cy="6882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izrađuje prijedlog polugodišnjeg izvještaja o izvršenju proračuna i dostavlja ga Gradonačelniku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242298"/>
            <a:ext cx="8539990" cy="831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Gradonačelnik Grada Osijeka  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podnosi Gradskom vijeću prijedlog polugodišnjeg izvještaja o izvršenju proračuna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6006352"/>
            <a:ext cx="8539989" cy="755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donijelo je Polugodišnji izvještaj o izvršenju Proračuna za 2024. na 25. sjednici, 29. studenom 2024.</a:t>
            </a:r>
            <a:r>
              <a:rPr lang="hr-H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1042587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2024.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96892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Usvojen je na 19. sjednici Gradskog vijeća Grada Osijeka održanoj 29. studenog 2023. i utvrđen u iznosu od 140.000.000,00 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Prve izmjene i dopune Proračuna Grada donesene su na 22. sjednici Gradskog vijeća održanoj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27. svibnja 2024. s Proračunom utvrđenim u iznosu od 168.400.000,00 eura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 razdoblju od 1. siječnja do 30. lipnja 2024. Gradonačelnik je donio jedan zaključak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o preraspodjeli proračunskih sredstava</a:t>
            </a: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54341" y="893319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2024.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58534" y="1271040"/>
            <a:ext cx="1059529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je konsolidiran te sadrži prihode/primitke i rashode/izdatke Grada Osijeka i njegovih proračunskih korisnika: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Hrvatsko narodno kazalište u Osijeku,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Dječje kazalište Branka Mihaljevića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Gradske galerije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Kulturni centar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Dječji vrtić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Javna vatrogasna postrojba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Agencija za obnovu osječke Tvrđe,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Prosvjetno-kulturni centar Mađara u RH 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 osnovnih škola.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922790" y="5461233"/>
            <a:ext cx="21475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3166686" y="5469622"/>
            <a:ext cx="826476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3993163" y="5461233"/>
            <a:ext cx="1963020" cy="922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>
            <a:off x="6096001" y="5231437"/>
            <a:ext cx="782974" cy="1370699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018791" y="5461233"/>
            <a:ext cx="2242655" cy="922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</p:spTree>
    <p:extLst>
      <p:ext uri="{BB962C8B-B14F-4D97-AF65-F5344CB8AC3E}">
        <p14:creationId xmlns:p14="http://schemas.microsoft.com/office/powerpoint/2010/main" val="393828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1042587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KONSOLIDIRANO IZVRŠENJE PRORAČUNA GRADA OSIJEKA ZA I-VI 2024.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1" name="Tablica 10">
            <a:extLst>
              <a:ext uri="{FF2B5EF4-FFF2-40B4-BE49-F238E27FC236}">
                <a16:creationId xmlns:a16="http://schemas.microsoft.com/office/drawing/2014/main" id="{37B0F74C-5E1A-1BAD-DA45-E6ED1FF88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470098"/>
              </p:ext>
            </p:extLst>
          </p:nvPr>
        </p:nvGraphicFramePr>
        <p:xfrm>
          <a:off x="662729" y="1905400"/>
          <a:ext cx="8237988" cy="1825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3684">
                  <a:extLst>
                    <a:ext uri="{9D8B030D-6E8A-4147-A177-3AD203B41FA5}">
                      <a16:colId xmlns:a16="http://schemas.microsoft.com/office/drawing/2014/main" val="1320155803"/>
                    </a:ext>
                  </a:extLst>
                </a:gridCol>
                <a:gridCol w="1399920">
                  <a:extLst>
                    <a:ext uri="{9D8B030D-6E8A-4147-A177-3AD203B41FA5}">
                      <a16:colId xmlns:a16="http://schemas.microsoft.com/office/drawing/2014/main" val="3050180427"/>
                    </a:ext>
                  </a:extLst>
                </a:gridCol>
                <a:gridCol w="1415304">
                  <a:extLst>
                    <a:ext uri="{9D8B030D-6E8A-4147-A177-3AD203B41FA5}">
                      <a16:colId xmlns:a16="http://schemas.microsoft.com/office/drawing/2014/main" val="1093767400"/>
                    </a:ext>
                  </a:extLst>
                </a:gridCol>
                <a:gridCol w="1511452">
                  <a:extLst>
                    <a:ext uri="{9D8B030D-6E8A-4147-A177-3AD203B41FA5}">
                      <a16:colId xmlns:a16="http://schemas.microsoft.com/office/drawing/2014/main" val="1701673295"/>
                    </a:ext>
                  </a:extLst>
                </a:gridCol>
                <a:gridCol w="1107628">
                  <a:extLst>
                    <a:ext uri="{9D8B030D-6E8A-4147-A177-3AD203B41FA5}">
                      <a16:colId xmlns:a16="http://schemas.microsoft.com/office/drawing/2014/main" val="3802926411"/>
                    </a:ext>
                  </a:extLst>
                </a:gridCol>
              </a:tblGrid>
              <a:tr h="51545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REALIZACIJA       I-VI 2023.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PLAN </a:t>
                      </a:r>
                      <a:b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2024.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REALIZACIJA</a:t>
                      </a:r>
                      <a:b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I-VI 2024.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INDEKS</a:t>
                      </a:r>
                      <a:b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2024./2023.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60126999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Montserrat" panose="00000500000000000000" pitchFamily="2" charset="-18"/>
                        </a:rPr>
                        <a:t>A. UKUPNI PRIHODI I PRIMICI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kern="1200" spc="0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53.664.768,68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kern="1200" spc="0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145.390.976,75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kern="1200" spc="0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66.515.985,91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kern="1200" spc="0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123,95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09809808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B. UKUPNI RASHODI I IZDACI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kern="1200" spc="0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48.991.506,62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kern="1200" spc="0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168.199.942,13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kern="1200" spc="0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61.330.304,73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kern="1200" spc="0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125,18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71071409"/>
                  </a:ext>
                </a:extLst>
              </a:tr>
              <a:tr h="515452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C. RASPOLOŽIVA SREDSTVA IZ PRETHODNIH RAZDOBLJA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10.716.834,92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22.808.965,38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22.697.812,33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211,80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032574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REZULTAT (A-B+C)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15.390.096,98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27.883.493,51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181,18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7377856"/>
                  </a:ext>
                </a:extLst>
              </a:tr>
            </a:tbl>
          </a:graphicData>
        </a:graphic>
      </p:graphicFrame>
      <p:sp>
        <p:nvSpPr>
          <p:cNvPr id="12" name="Strelica: desno 11">
            <a:extLst>
              <a:ext uri="{FF2B5EF4-FFF2-40B4-BE49-F238E27FC236}">
                <a16:creationId xmlns:a16="http://schemas.microsoft.com/office/drawing/2014/main" id="{2B162FBD-E727-A020-5DB0-926A7D616657}"/>
              </a:ext>
            </a:extLst>
          </p:cNvPr>
          <p:cNvSpPr/>
          <p:nvPr/>
        </p:nvSpPr>
        <p:spPr>
          <a:xfrm>
            <a:off x="176169" y="4983061"/>
            <a:ext cx="67111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7386DD1E-513C-5287-97A8-4A780173D7C1}"/>
              </a:ext>
            </a:extLst>
          </p:cNvPr>
          <p:cNvSpPr/>
          <p:nvPr/>
        </p:nvSpPr>
        <p:spPr>
          <a:xfrm>
            <a:off x="755009" y="4890997"/>
            <a:ext cx="8053430" cy="1526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U izvještajnom razdoblju Grad je poslovao uspješno s ostvarenim viškom prihoda nad rashodima u iznosu od </a:t>
            </a:r>
            <a:r>
              <a:rPr lang="hr-HR" sz="1400" dirty="0">
                <a:latin typeface="Montserrat" panose="00000500000000000000" pitchFamily="2" charset="-18"/>
                <a:ea typeface="Calibri" panose="020F0502020204030204" pitchFamily="34" charset="0"/>
              </a:rPr>
              <a:t>4,7</a:t>
            </a: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 milijuna eura (bez vlastitih i namjenskih prihoda proračunskih </a:t>
            </a:r>
            <a:r>
              <a:rPr lang="hr-HR" sz="140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korisnika) </a:t>
            </a: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što s prenesenim viškom iz prethodne godine u iznosu od </a:t>
            </a:r>
            <a:r>
              <a:rPr lang="hr-HR" sz="1400" dirty="0">
                <a:latin typeface="Montserrat" panose="00000500000000000000" pitchFamily="2" charset="-18"/>
                <a:ea typeface="Calibri" panose="020F0502020204030204" pitchFamily="34" charset="0"/>
              </a:rPr>
              <a:t>21,5</a:t>
            </a: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 milijuna eura čini ukupan višak od preko </a:t>
            </a:r>
            <a:r>
              <a:rPr lang="hr-HR" sz="1400" dirty="0">
                <a:latin typeface="Montserrat" panose="00000500000000000000" pitchFamily="2" charset="-18"/>
                <a:ea typeface="Calibri" panose="020F0502020204030204" pitchFamily="34" charset="0"/>
              </a:rPr>
              <a:t>26</a:t>
            </a: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 milijuna eura koji je raspoloživ u sljedećem razdoblju. </a:t>
            </a:r>
            <a:endParaRPr lang="hr-HR" sz="1400" dirty="0">
              <a:solidFill>
                <a:srgbClr val="C00000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12396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Prihodi i primici Proračuna Grada Osijeka u prvih šest mjeseci 2024. ostvareni su sa 66.515.985,91 eura tj. 45,75% planskog iznosa od 145.390.976,75 eura.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 ukupno ostvarenih prihoda, na prihode Grada Osijeka odnosi se 46.654.112,11 eura, a na prihode proračunskih korisnika iznos od 19.861.873,80 eura.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758487"/>
              </p:ext>
            </p:extLst>
          </p:nvPr>
        </p:nvGraphicFramePr>
        <p:xfrm>
          <a:off x="4177717" y="1984122"/>
          <a:ext cx="4026716" cy="2522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lica 14">
            <a:extLst>
              <a:ext uri="{FF2B5EF4-FFF2-40B4-BE49-F238E27FC236}">
                <a16:creationId xmlns:a16="http://schemas.microsoft.com/office/drawing/2014/main" id="{C60D718D-114A-83C8-3A59-77AF63626A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495255"/>
              </p:ext>
            </p:extLst>
          </p:nvPr>
        </p:nvGraphicFramePr>
        <p:xfrm>
          <a:off x="3077498" y="4938112"/>
          <a:ext cx="5604386" cy="1816650"/>
        </p:xfrm>
        <a:graphic>
          <a:graphicData uri="http://schemas.openxmlformats.org/drawingml/2006/table">
            <a:tbl>
              <a:tblPr/>
              <a:tblGrid>
                <a:gridCol w="1790933">
                  <a:extLst>
                    <a:ext uri="{9D8B030D-6E8A-4147-A177-3AD203B41FA5}">
                      <a16:colId xmlns:a16="http://schemas.microsoft.com/office/drawing/2014/main" val="3648205057"/>
                    </a:ext>
                  </a:extLst>
                </a:gridCol>
                <a:gridCol w="1404957">
                  <a:extLst>
                    <a:ext uri="{9D8B030D-6E8A-4147-A177-3AD203B41FA5}">
                      <a16:colId xmlns:a16="http://schemas.microsoft.com/office/drawing/2014/main" val="2941814988"/>
                    </a:ext>
                  </a:extLst>
                </a:gridCol>
                <a:gridCol w="1204248">
                  <a:extLst>
                    <a:ext uri="{9D8B030D-6E8A-4147-A177-3AD203B41FA5}">
                      <a16:colId xmlns:a16="http://schemas.microsoft.com/office/drawing/2014/main" val="11458731"/>
                    </a:ext>
                  </a:extLst>
                </a:gridCol>
                <a:gridCol w="1204248">
                  <a:extLst>
                    <a:ext uri="{9D8B030D-6E8A-4147-A177-3AD203B41FA5}">
                      <a16:colId xmlns:a16="http://schemas.microsoft.com/office/drawing/2014/main" val="1996037497"/>
                    </a:ext>
                  </a:extLst>
                </a:gridCol>
              </a:tblGrid>
              <a:tr h="420177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Vrsta prihoda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Plan</a:t>
                      </a:r>
                      <a:b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 2024.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Ostvarenje </a:t>
                      </a:r>
                      <a:b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I-VI 2024.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%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ostvarenja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87444717"/>
                  </a:ext>
                </a:extLst>
              </a:tr>
              <a:tr h="247164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poslovanja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133.771.383,95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59.755.469,92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44,67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516832"/>
                  </a:ext>
                </a:extLst>
              </a:tr>
              <a:tr h="432535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4.513.659,00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2.659.595,78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58,92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11846411"/>
                  </a:ext>
                </a:extLst>
              </a:tr>
              <a:tr h="469610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Primici od financijske imovine i zaduživanja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7.105.933,80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4.100.920,21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57,71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32971510"/>
                  </a:ext>
                </a:extLst>
              </a:tr>
              <a:tr h="247164"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prihodi/primici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145.390.976,75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66.515.985,91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45,75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15868028"/>
                  </a:ext>
                </a:extLst>
              </a:tr>
            </a:tbl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B14AFEDC-4442-4005-9EA3-069A281EB3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9556529"/>
              </p:ext>
            </p:extLst>
          </p:nvPr>
        </p:nvGraphicFramePr>
        <p:xfrm>
          <a:off x="3810000" y="1907091"/>
          <a:ext cx="4572000" cy="2676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422742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 – po skupinama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862A0189-BD42-F9E6-BD40-965161CE1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382034"/>
              </p:ext>
            </p:extLst>
          </p:nvPr>
        </p:nvGraphicFramePr>
        <p:xfrm>
          <a:off x="587229" y="960792"/>
          <a:ext cx="8160775" cy="42086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3987">
                  <a:extLst>
                    <a:ext uri="{9D8B030D-6E8A-4147-A177-3AD203B41FA5}">
                      <a16:colId xmlns:a16="http://schemas.microsoft.com/office/drawing/2014/main" val="427597484"/>
                    </a:ext>
                  </a:extLst>
                </a:gridCol>
                <a:gridCol w="1691640">
                  <a:extLst>
                    <a:ext uri="{9D8B030D-6E8A-4147-A177-3AD203B41FA5}">
                      <a16:colId xmlns:a16="http://schemas.microsoft.com/office/drawing/2014/main" val="656987719"/>
                    </a:ext>
                  </a:extLst>
                </a:gridCol>
                <a:gridCol w="1680683">
                  <a:extLst>
                    <a:ext uri="{9D8B030D-6E8A-4147-A177-3AD203B41FA5}">
                      <a16:colId xmlns:a16="http://schemas.microsoft.com/office/drawing/2014/main" val="1619202498"/>
                    </a:ext>
                  </a:extLst>
                </a:gridCol>
                <a:gridCol w="1489140">
                  <a:extLst>
                    <a:ext uri="{9D8B030D-6E8A-4147-A177-3AD203B41FA5}">
                      <a16:colId xmlns:a16="http://schemas.microsoft.com/office/drawing/2014/main" val="2725172630"/>
                    </a:ext>
                  </a:extLst>
                </a:gridCol>
                <a:gridCol w="1015325">
                  <a:extLst>
                    <a:ext uri="{9D8B030D-6E8A-4147-A177-3AD203B41FA5}">
                      <a16:colId xmlns:a16="http://schemas.microsoft.com/office/drawing/2014/main" val="3942455799"/>
                    </a:ext>
                  </a:extLst>
                </a:gridCol>
              </a:tblGrid>
              <a:tr h="49595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Prihodi/primici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Plan 2024.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Ostvarenje I-VI 2024.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% </a:t>
                      </a:r>
                      <a:b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ostvarenja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Udio u ukupnim prihodima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85277902"/>
                  </a:ext>
                </a:extLst>
              </a:tr>
              <a:tr h="172065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poreza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61.508.013,66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29.195.741,15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47,47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43,89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9964001"/>
                  </a:ext>
                </a:extLst>
              </a:tr>
              <a:tr h="17675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Porez i prirez na dohodak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58.217.204,66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26.765.379,14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45,98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40,24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51802014"/>
                  </a:ext>
                </a:extLst>
              </a:tr>
              <a:tr h="165193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Porezi na imovinu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3.286.300,00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2.427.941,26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73,88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3,65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87790959"/>
                  </a:ext>
                </a:extLst>
              </a:tr>
              <a:tr h="376308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Pomoći iz inozemstva i od subjekata unutar općeg proračuna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51.586.422,88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20.568.545,83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39,87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30,92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88719455"/>
                  </a:ext>
                </a:extLst>
              </a:tr>
              <a:tr h="172065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imovine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3.480.212,00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1.381.260,42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39,69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2,08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9310340"/>
                  </a:ext>
                </a:extLst>
              </a:tr>
              <a:tr h="532023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upravnih i administrativnih pristojbi, pristojbi po posebnim propisima i naknada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15.242.776,49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7.792.240,44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51,12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11,71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95424228"/>
                  </a:ext>
                </a:extLst>
              </a:tr>
              <a:tr h="49595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prodaje proizvoda i robe te pruženih usluga, prihodi od donacija 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1.286.829,92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504.216,29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39,18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0,76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82461095"/>
                  </a:ext>
                </a:extLst>
              </a:tr>
              <a:tr h="3340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Kazne, upravne mjere i ostali prihodi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667.129,00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313.465,79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46,99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0,47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14267129"/>
                  </a:ext>
                </a:extLst>
              </a:tr>
              <a:tr h="3340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4.513.659,00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2.659.595,78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58,92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61095"/>
                  </a:ext>
                </a:extLst>
              </a:tr>
              <a:tr h="334008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Primici od financijske imovine i zaduživanja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7.105.933,80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4.100.920,21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57,71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6,17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58509030"/>
                  </a:ext>
                </a:extLst>
              </a:tr>
              <a:tr h="24811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prihodi/primici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145.390.976,75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66.515.985,91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45,75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8084844"/>
                  </a:ext>
                </a:extLst>
              </a:tr>
            </a:tbl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5803336"/>
            <a:ext cx="10579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bg1"/>
                </a:solidFill>
                <a:latin typeface="Montserrat" panose="00000500000000000000" pitchFamily="2" charset="-18"/>
              </a:rPr>
              <a:t>Najznačajniji udio u ukupnim prihodima imaju prihodi od poreza, pomoći iz inozemstva i od subjekata općeg proračuna te prihodi od upravnih i administrativnih pristojbi, pristojbi po posebnim propisima i naknadama.</a:t>
            </a:r>
          </a:p>
        </p:txBody>
      </p:sp>
      <p:sp>
        <p:nvSpPr>
          <p:cNvPr id="7" name="Strelica: desno 6">
            <a:extLst>
              <a:ext uri="{FF2B5EF4-FFF2-40B4-BE49-F238E27FC236}">
                <a16:creationId xmlns:a16="http://schemas.microsoft.com/office/drawing/2014/main" id="{AFDD86E1-FB48-824E-B067-1871F5809B69}"/>
              </a:ext>
            </a:extLst>
          </p:cNvPr>
          <p:cNvSpPr/>
          <p:nvPr/>
        </p:nvSpPr>
        <p:spPr>
          <a:xfrm>
            <a:off x="98324" y="6149701"/>
            <a:ext cx="48890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4906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155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1042587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 – po izvorima financiranja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Strelica: desno 7">
            <a:extLst>
              <a:ext uri="{FF2B5EF4-FFF2-40B4-BE49-F238E27FC236}">
                <a16:creationId xmlns:a16="http://schemas.microsoft.com/office/drawing/2014/main" id="{56971C0C-6C4E-1B9B-78A3-3AACCCFE4993}"/>
              </a:ext>
            </a:extLst>
          </p:cNvPr>
          <p:cNvSpPr/>
          <p:nvPr/>
        </p:nvSpPr>
        <p:spPr>
          <a:xfrm>
            <a:off x="436229" y="5259896"/>
            <a:ext cx="578840" cy="693291"/>
          </a:xfrm>
          <a:prstGeom prst="rightArrow">
            <a:avLst>
              <a:gd name="adj1" fmla="val 50000"/>
              <a:gd name="adj2" fmla="val 485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A9692452-2CE2-6F36-9378-B890D393F83A}"/>
              </a:ext>
            </a:extLst>
          </p:cNvPr>
          <p:cNvSpPr/>
          <p:nvPr/>
        </p:nvSpPr>
        <p:spPr>
          <a:xfrm>
            <a:off x="1015070" y="5097863"/>
            <a:ext cx="7885650" cy="11938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Najznačajnije pomoći ostvarene su za (su)financiranje sljedećih projekata/aktivnosti – Fiskalna održivost Dječjih vrtića Osijek, Izgradnja podvožnjaka u Ulici sv. L. B. Mandića (refundacija) i dr.</a:t>
            </a: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FBCE2A8-7E46-44EA-B5D6-8E66FAA507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8482529"/>
              </p:ext>
            </p:extLst>
          </p:nvPr>
        </p:nvGraphicFramePr>
        <p:xfrm>
          <a:off x="1110829" y="1411919"/>
          <a:ext cx="5876925" cy="3414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52446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BB4E64C075144A97774078E840ADA8" ma:contentTypeVersion="18" ma:contentTypeDescription="Create a new document." ma:contentTypeScope="" ma:versionID="91541d6480aa694e1a685862b6fbaeca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8d8640488a3f4e04f4e0ba6c036ec587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customXml/itemProps2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9995AD-8031-413A-A9D3-2884DB8621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68a5de-f7da-44ea-a0a6-768bc904f3ae"/>
    <ds:schemaRef ds:uri="6d61b630-1d91-40ab-8e9b-8e9455b049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1326</Words>
  <Application>Microsoft Office PowerPoint</Application>
  <PresentationFormat>Široki zaslon</PresentationFormat>
  <Paragraphs>212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Montserrat</vt:lpstr>
      <vt:lpstr>Times New Roman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Anita Andrić</cp:lastModifiedBy>
  <cp:revision>3</cp:revision>
  <dcterms:created xsi:type="dcterms:W3CDTF">2023-03-21T14:01:40Z</dcterms:created>
  <dcterms:modified xsi:type="dcterms:W3CDTF">2024-11-29T08:38:55Z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