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DBF8D0-7251-449F-B4A0-1EA8B442BA0A}" v="2" dt="2025-07-02T12:36:09.519"/>
    <p1510:client id="{57A11287-A958-4FBF-AB5E-5DADB7FDFD86}" v="10" dt="2025-07-03T09:41:44.8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Andrić" userId="f9a9bb3b-44ac-4a86-ab9e-3ab7c92e547a" providerId="ADAL" clId="{D62B00FA-D27D-4256-924B-7105A8D1F7E5}"/>
    <pc:docChg chg="undo redo custSel modSld">
      <pc:chgData name="Anita Andrić" userId="f9a9bb3b-44ac-4a86-ab9e-3ab7c92e547a" providerId="ADAL" clId="{D62B00FA-D27D-4256-924B-7105A8D1F7E5}" dt="2024-06-13T07:51:11.138" v="3594" actId="20577"/>
      <pc:docMkLst>
        <pc:docMk/>
      </pc:docMkLst>
      <pc:sldChg chg="modSp mod">
        <pc:chgData name="Anita Andrić" userId="f9a9bb3b-44ac-4a86-ab9e-3ab7c92e547a" providerId="ADAL" clId="{D62B00FA-D27D-4256-924B-7105A8D1F7E5}" dt="2024-06-13T07:51:11.138" v="3594" actId="20577"/>
        <pc:sldMkLst>
          <pc:docMk/>
          <pc:sldMk cId="3065717341" sldId="256"/>
        </pc:sldMkLst>
      </pc:sldChg>
      <pc:sldChg chg="modSp mod">
        <pc:chgData name="Anita Andrić" userId="f9a9bb3b-44ac-4a86-ab9e-3ab7c92e547a" providerId="ADAL" clId="{D62B00FA-D27D-4256-924B-7105A8D1F7E5}" dt="2024-06-05T10:56:17.955" v="957" actId="948"/>
        <pc:sldMkLst>
          <pc:docMk/>
          <pc:sldMk cId="1533232375" sldId="259"/>
        </pc:sldMkLst>
      </pc:sldChg>
      <pc:sldChg chg="modSp mod">
        <pc:chgData name="Anita Andrić" userId="f9a9bb3b-44ac-4a86-ab9e-3ab7c92e547a" providerId="ADAL" clId="{D62B00FA-D27D-4256-924B-7105A8D1F7E5}" dt="2024-06-05T12:13:43.921" v="1444" actId="1076"/>
        <pc:sldMkLst>
          <pc:docMk/>
          <pc:sldMk cId="2982849108" sldId="260"/>
        </pc:sldMkLst>
      </pc:sldChg>
      <pc:sldChg chg="modSp mod">
        <pc:chgData name="Anita Andrić" userId="f9a9bb3b-44ac-4a86-ab9e-3ab7c92e547a" providerId="ADAL" clId="{D62B00FA-D27D-4256-924B-7105A8D1F7E5}" dt="2024-06-05T11:36:02.723" v="1344" actId="20577"/>
        <pc:sldMkLst>
          <pc:docMk/>
          <pc:sldMk cId="3938288106" sldId="261"/>
        </pc:sldMkLst>
      </pc:sldChg>
      <pc:sldChg chg="addSp delSp modSp mod">
        <pc:chgData name="Anita Andrić" userId="f9a9bb3b-44ac-4a86-ab9e-3ab7c92e547a" providerId="ADAL" clId="{D62B00FA-D27D-4256-924B-7105A8D1F7E5}" dt="2024-06-06T12:39:12.526" v="1775" actId="207"/>
        <pc:sldMkLst>
          <pc:docMk/>
          <pc:sldMk cId="3081262649" sldId="262"/>
        </pc:sldMkLst>
      </pc:sldChg>
      <pc:sldChg chg="addSp delSp modSp mod">
        <pc:chgData name="Anita Andrić" userId="f9a9bb3b-44ac-4a86-ab9e-3ab7c92e547a" providerId="ADAL" clId="{D62B00FA-D27D-4256-924B-7105A8D1F7E5}" dt="2024-06-11T09:20:10.147" v="3544" actId="14734"/>
        <pc:sldMkLst>
          <pc:docMk/>
          <pc:sldMk cId="2334906386" sldId="263"/>
        </pc:sldMkLst>
      </pc:sldChg>
      <pc:sldChg chg="addSp delSp modSp mod">
        <pc:chgData name="Anita Andrić" userId="f9a9bb3b-44ac-4a86-ab9e-3ab7c92e547a" providerId="ADAL" clId="{D62B00FA-D27D-4256-924B-7105A8D1F7E5}" dt="2024-06-07T11:51:53.451" v="2433" actId="14100"/>
        <pc:sldMkLst>
          <pc:docMk/>
          <pc:sldMk cId="4152446498" sldId="264"/>
        </pc:sldMkLst>
      </pc:sldChg>
      <pc:sldChg chg="modSp mod">
        <pc:chgData name="Anita Andrić" userId="f9a9bb3b-44ac-4a86-ab9e-3ab7c92e547a" providerId="ADAL" clId="{D62B00FA-D27D-4256-924B-7105A8D1F7E5}" dt="2024-06-11T09:19:27.971" v="3540" actId="113"/>
        <pc:sldMkLst>
          <pc:docMk/>
          <pc:sldMk cId="993552463" sldId="265"/>
        </pc:sldMkLst>
      </pc:sldChg>
      <pc:sldChg chg="addSp delSp modSp mod">
        <pc:chgData name="Anita Andrić" userId="f9a9bb3b-44ac-4a86-ab9e-3ab7c92e547a" providerId="ADAL" clId="{D62B00FA-D27D-4256-924B-7105A8D1F7E5}" dt="2024-06-11T09:04:06.463" v="3255" actId="14100"/>
        <pc:sldMkLst>
          <pc:docMk/>
          <pc:sldMk cId="1901466864" sldId="266"/>
        </pc:sldMkLst>
      </pc:sldChg>
      <pc:sldChg chg="addSp delSp modSp mod">
        <pc:chgData name="Anita Andrić" userId="f9a9bb3b-44ac-4a86-ab9e-3ab7c92e547a" providerId="ADAL" clId="{D62B00FA-D27D-4256-924B-7105A8D1F7E5}" dt="2024-06-11T11:15:36.326" v="3565" actId="20577"/>
        <pc:sldMkLst>
          <pc:docMk/>
          <pc:sldMk cId="3745741755" sldId="267"/>
        </pc:sldMkLst>
      </pc:sldChg>
      <pc:sldChg chg="addSp delSp modSp mod">
        <pc:chgData name="Anita Andrić" userId="f9a9bb3b-44ac-4a86-ab9e-3ab7c92e547a" providerId="ADAL" clId="{D62B00FA-D27D-4256-924B-7105A8D1F7E5}" dt="2024-06-11T11:16:12.741" v="3567" actId="20577"/>
        <pc:sldMkLst>
          <pc:docMk/>
          <pc:sldMk cId="206119950" sldId="268"/>
        </pc:sldMkLst>
      </pc:sldChg>
      <pc:sldChg chg="delSp modSp mod">
        <pc:chgData name="Anita Andrić" userId="f9a9bb3b-44ac-4a86-ab9e-3ab7c92e547a" providerId="ADAL" clId="{D62B00FA-D27D-4256-924B-7105A8D1F7E5}" dt="2024-06-11T11:18:12.582" v="3592" actId="20577"/>
        <pc:sldMkLst>
          <pc:docMk/>
          <pc:sldMk cId="3343558250" sldId="269"/>
        </pc:sldMkLst>
      </pc:sldChg>
      <pc:sldChg chg="modSp mod">
        <pc:chgData name="Anita Andrić" userId="f9a9bb3b-44ac-4a86-ab9e-3ab7c92e547a" providerId="ADAL" clId="{D62B00FA-D27D-4256-924B-7105A8D1F7E5}" dt="2024-06-04T10:53:56.033" v="719" actId="20577"/>
        <pc:sldMkLst>
          <pc:docMk/>
          <pc:sldMk cId="1819645884" sldId="270"/>
        </pc:sldMkLst>
      </pc:sldChg>
    </pc:docChg>
  </pc:docChgLst>
  <pc:docChgLst>
    <pc:chgData name="Jasna Delija" userId="42cf7065-4aac-4e05-a490-444d19b24569" providerId="ADAL" clId="{09DBF8D0-7251-449F-B4A0-1EA8B442BA0A}"/>
    <pc:docChg chg="undo custSel modSld">
      <pc:chgData name="Jasna Delija" userId="42cf7065-4aac-4e05-a490-444d19b24569" providerId="ADAL" clId="{09DBF8D0-7251-449F-B4A0-1EA8B442BA0A}" dt="2025-07-02T12:36:09.519" v="1" actId="207"/>
      <pc:docMkLst>
        <pc:docMk/>
      </pc:docMkLst>
      <pc:sldChg chg="modSp mod">
        <pc:chgData name="Jasna Delija" userId="42cf7065-4aac-4e05-a490-444d19b24569" providerId="ADAL" clId="{09DBF8D0-7251-449F-B4A0-1EA8B442BA0A}" dt="2025-07-02T12:36:09.519" v="1" actId="207"/>
        <pc:sldMkLst>
          <pc:docMk/>
          <pc:sldMk cId="4152446498" sldId="264"/>
        </pc:sldMkLst>
        <pc:spChg chg="mod">
          <ac:chgData name="Jasna Delija" userId="42cf7065-4aac-4e05-a490-444d19b24569" providerId="ADAL" clId="{09DBF8D0-7251-449F-B4A0-1EA8B442BA0A}" dt="2025-07-02T12:36:09.519" v="1" actId="207"/>
          <ac:spMkLst>
            <pc:docMk/>
            <pc:sldMk cId="4152446498" sldId="264"/>
            <ac:spMk id="9" creationId="{A9692452-2CE2-6F36-9378-B890D393F83A}"/>
          </ac:spMkLst>
        </pc:spChg>
      </pc:sldChg>
    </pc:docChg>
  </pc:docChgLst>
  <pc:docChgLst>
    <pc:chgData name="Andrea Crnković" userId="56356317-2087-452b-982a-e8e387ab59e1" providerId="ADAL" clId="{57A11287-A958-4FBF-AB5E-5DADB7FDFD86}"/>
    <pc:docChg chg="custSel modSld">
      <pc:chgData name="Andrea Crnković" userId="56356317-2087-452b-982a-e8e387ab59e1" providerId="ADAL" clId="{57A11287-A958-4FBF-AB5E-5DADB7FDFD86}" dt="2025-07-03T09:56:33.896" v="1196" actId="20577"/>
      <pc:docMkLst>
        <pc:docMk/>
      </pc:docMkLst>
      <pc:sldChg chg="modSp mod">
        <pc:chgData name="Andrea Crnković" userId="56356317-2087-452b-982a-e8e387ab59e1" providerId="ADAL" clId="{57A11287-A958-4FBF-AB5E-5DADB7FDFD86}" dt="2025-07-03T05:45:05.695" v="10" actId="207"/>
        <pc:sldMkLst>
          <pc:docMk/>
          <pc:sldMk cId="1533232375" sldId="259"/>
        </pc:sldMkLst>
        <pc:spChg chg="mod">
          <ac:chgData name="Andrea Crnković" userId="56356317-2087-452b-982a-e8e387ab59e1" providerId="ADAL" clId="{57A11287-A958-4FBF-AB5E-5DADB7FDFD86}" dt="2025-07-03T05:45:05.695" v="10" actId="207"/>
          <ac:spMkLst>
            <pc:docMk/>
            <pc:sldMk cId="1533232375" sldId="259"/>
            <ac:spMk id="9" creationId="{B811E987-8E15-07AC-37B1-A2E73201C5F4}"/>
          </ac:spMkLst>
        </pc:spChg>
      </pc:sldChg>
      <pc:sldChg chg="modSp mod">
        <pc:chgData name="Andrea Crnković" userId="56356317-2087-452b-982a-e8e387ab59e1" providerId="ADAL" clId="{57A11287-A958-4FBF-AB5E-5DADB7FDFD86}" dt="2025-07-03T06:04:40.839" v="26" actId="20577"/>
        <pc:sldMkLst>
          <pc:docMk/>
          <pc:sldMk cId="3938288106" sldId="261"/>
        </pc:sldMkLst>
        <pc:spChg chg="mod">
          <ac:chgData name="Andrea Crnković" userId="56356317-2087-452b-982a-e8e387ab59e1" providerId="ADAL" clId="{57A11287-A958-4FBF-AB5E-5DADB7FDFD86}" dt="2025-07-03T06:04:33.333" v="18" actId="20577"/>
          <ac:spMkLst>
            <pc:docMk/>
            <pc:sldMk cId="3938288106" sldId="261"/>
            <ac:spMk id="5" creationId="{A9C2BBB5-2792-9557-B127-70F46F6BAFDE}"/>
          </ac:spMkLst>
        </pc:spChg>
        <pc:spChg chg="mod">
          <ac:chgData name="Andrea Crnković" userId="56356317-2087-452b-982a-e8e387ab59e1" providerId="ADAL" clId="{57A11287-A958-4FBF-AB5E-5DADB7FDFD86}" dt="2025-07-03T06:04:40.839" v="26" actId="20577"/>
          <ac:spMkLst>
            <pc:docMk/>
            <pc:sldMk cId="3938288106" sldId="261"/>
            <ac:spMk id="7" creationId="{24C7C50E-A98F-4482-5AF4-C6F8F73EA934}"/>
          </ac:spMkLst>
        </pc:spChg>
      </pc:sldChg>
      <pc:sldChg chg="modSp mod">
        <pc:chgData name="Andrea Crnković" userId="56356317-2087-452b-982a-e8e387ab59e1" providerId="ADAL" clId="{57A11287-A958-4FBF-AB5E-5DADB7FDFD86}" dt="2025-07-03T07:24:34.574" v="28" actId="6549"/>
        <pc:sldMkLst>
          <pc:docMk/>
          <pc:sldMk cId="3081262649" sldId="262"/>
        </pc:sldMkLst>
        <pc:graphicFrameChg chg="modGraphic">
          <ac:chgData name="Andrea Crnković" userId="56356317-2087-452b-982a-e8e387ab59e1" providerId="ADAL" clId="{57A11287-A958-4FBF-AB5E-5DADB7FDFD86}" dt="2025-07-03T07:24:34.574" v="28" actId="6549"/>
          <ac:graphicFrameMkLst>
            <pc:docMk/>
            <pc:sldMk cId="3081262649" sldId="262"/>
            <ac:graphicFrameMk id="15" creationId="{C60D718D-114A-83C8-3A59-77AF63626A61}"/>
          </ac:graphicFrameMkLst>
        </pc:graphicFrameChg>
      </pc:sldChg>
      <pc:sldChg chg="addSp delSp modSp mod">
        <pc:chgData name="Andrea Crnković" userId="56356317-2087-452b-982a-e8e387ab59e1" providerId="ADAL" clId="{57A11287-A958-4FBF-AB5E-5DADB7FDFD86}" dt="2025-07-03T09:14:00.775" v="691" actId="20577"/>
        <pc:sldMkLst>
          <pc:docMk/>
          <pc:sldMk cId="4152446498" sldId="264"/>
        </pc:sldMkLst>
        <pc:spChg chg="mod">
          <ac:chgData name="Andrea Crnković" userId="56356317-2087-452b-982a-e8e387ab59e1" providerId="ADAL" clId="{57A11287-A958-4FBF-AB5E-5DADB7FDFD86}" dt="2025-07-03T09:14:00.775" v="691" actId="20577"/>
          <ac:spMkLst>
            <pc:docMk/>
            <pc:sldMk cId="4152446498" sldId="264"/>
            <ac:spMk id="9" creationId="{A9692452-2CE2-6F36-9378-B890D393F83A}"/>
          </ac:spMkLst>
        </pc:spChg>
        <pc:graphicFrameChg chg="add mod">
          <ac:chgData name="Andrea Crnković" userId="56356317-2087-452b-982a-e8e387ab59e1" providerId="ADAL" clId="{57A11287-A958-4FBF-AB5E-5DADB7FDFD86}" dt="2025-07-03T07:29:59.278" v="34" actId="14100"/>
          <ac:graphicFrameMkLst>
            <pc:docMk/>
            <pc:sldMk cId="4152446498" sldId="264"/>
            <ac:graphicFrameMk id="3" creationId="{6324D0B7-3629-41DC-BC5B-74E2B73953DF}"/>
          </ac:graphicFrameMkLst>
        </pc:graphicFrameChg>
        <pc:picChg chg="del mod">
          <ac:chgData name="Andrea Crnković" userId="56356317-2087-452b-982a-e8e387ab59e1" providerId="ADAL" clId="{57A11287-A958-4FBF-AB5E-5DADB7FDFD86}" dt="2025-07-03T07:29:46.505" v="30" actId="478"/>
          <ac:picMkLst>
            <pc:docMk/>
            <pc:sldMk cId="4152446498" sldId="264"/>
            <ac:picMk id="7" creationId="{F2C5B589-6ABE-2E3D-A6B5-EB1953AE79DE}"/>
          </ac:picMkLst>
        </pc:picChg>
      </pc:sldChg>
      <pc:sldChg chg="addSp modSp mod">
        <pc:chgData name="Andrea Crnković" userId="56356317-2087-452b-982a-e8e387ab59e1" providerId="ADAL" clId="{57A11287-A958-4FBF-AB5E-5DADB7FDFD86}" dt="2025-07-03T09:56:33.896" v="1196" actId="20577"/>
        <pc:sldMkLst>
          <pc:docMk/>
          <pc:sldMk cId="1901466864" sldId="266"/>
        </pc:sldMkLst>
        <pc:spChg chg="mod">
          <ac:chgData name="Andrea Crnković" userId="56356317-2087-452b-982a-e8e387ab59e1" providerId="ADAL" clId="{57A11287-A958-4FBF-AB5E-5DADB7FDFD86}" dt="2025-07-03T09:17:09.886" v="744" actId="20577"/>
          <ac:spMkLst>
            <pc:docMk/>
            <pc:sldMk cId="1901466864" sldId="266"/>
            <ac:spMk id="5" creationId="{18BE0AFB-0FF0-31F1-4AC1-6AA7172F27C7}"/>
          </ac:spMkLst>
        </pc:spChg>
        <pc:graphicFrameChg chg="mod">
          <ac:chgData name="Andrea Crnković" userId="56356317-2087-452b-982a-e8e387ab59e1" providerId="ADAL" clId="{57A11287-A958-4FBF-AB5E-5DADB7FDFD86}" dt="2025-07-03T09:25:10.773" v="745"/>
          <ac:graphicFrameMkLst>
            <pc:docMk/>
            <pc:sldMk cId="1901466864" sldId="266"/>
            <ac:graphicFrameMk id="3" creationId="{F0B0F21B-1E9A-4852-9FA5-ACD6B9208302}"/>
          </ac:graphicFrameMkLst>
        </pc:graphicFrameChg>
        <pc:graphicFrameChg chg="add mod">
          <ac:chgData name="Andrea Crnković" userId="56356317-2087-452b-982a-e8e387ab59e1" providerId="ADAL" clId="{57A11287-A958-4FBF-AB5E-5DADB7FDFD86}" dt="2025-07-03T09:25:29.041" v="750" actId="14100"/>
          <ac:graphicFrameMkLst>
            <pc:docMk/>
            <pc:sldMk cId="1901466864" sldId="266"/>
            <ac:graphicFrameMk id="7" creationId="{F0B0F21B-1E9A-4852-9FA5-ACD6B9208302}"/>
          </ac:graphicFrameMkLst>
        </pc:graphicFrameChg>
        <pc:graphicFrameChg chg="modGraphic">
          <ac:chgData name="Andrea Crnković" userId="56356317-2087-452b-982a-e8e387ab59e1" providerId="ADAL" clId="{57A11287-A958-4FBF-AB5E-5DADB7FDFD86}" dt="2025-07-03T09:56:33.896" v="1196" actId="20577"/>
          <ac:graphicFrameMkLst>
            <pc:docMk/>
            <pc:sldMk cId="1901466864" sldId="266"/>
            <ac:graphicFrameMk id="13" creationId="{2DBF5080-0E06-4DA3-DB0A-010DBD03094B}"/>
          </ac:graphicFrameMkLst>
        </pc:graphicFrameChg>
      </pc:sldChg>
      <pc:sldChg chg="addSp delSp modSp mod">
        <pc:chgData name="Andrea Crnković" userId="56356317-2087-452b-982a-e8e387ab59e1" providerId="ADAL" clId="{57A11287-A958-4FBF-AB5E-5DADB7FDFD86}" dt="2025-07-03T09:37:15.662" v="784" actId="14100"/>
        <pc:sldMkLst>
          <pc:docMk/>
          <pc:sldMk cId="3745741755" sldId="267"/>
        </pc:sldMkLst>
        <pc:spChg chg="mod">
          <ac:chgData name="Andrea Crnković" userId="56356317-2087-452b-982a-e8e387ab59e1" providerId="ADAL" clId="{57A11287-A958-4FBF-AB5E-5DADB7FDFD86}" dt="2025-07-03T09:34:09.400" v="779" actId="20577"/>
          <ac:spMkLst>
            <pc:docMk/>
            <pc:sldMk cId="3745741755" sldId="267"/>
            <ac:spMk id="12" creationId="{BEA3CBB3-E347-D3EB-6A4F-2378D0523EB1}"/>
          </ac:spMkLst>
        </pc:spChg>
        <pc:graphicFrameChg chg="add mod">
          <ac:chgData name="Andrea Crnković" userId="56356317-2087-452b-982a-e8e387ab59e1" providerId="ADAL" clId="{57A11287-A958-4FBF-AB5E-5DADB7FDFD86}" dt="2025-07-03T09:37:15.662" v="784" actId="14100"/>
          <ac:graphicFrameMkLst>
            <pc:docMk/>
            <pc:sldMk cId="3745741755" sldId="267"/>
            <ac:graphicFrameMk id="5" creationId="{EFFFACEE-B786-4991-9684-80767B995598}"/>
          </ac:graphicFrameMkLst>
        </pc:graphicFrameChg>
        <pc:picChg chg="del">
          <ac:chgData name="Andrea Crnković" userId="56356317-2087-452b-982a-e8e387ab59e1" providerId="ADAL" clId="{57A11287-A958-4FBF-AB5E-5DADB7FDFD86}" dt="2025-07-03T09:36:58.007" v="780" actId="478"/>
          <ac:picMkLst>
            <pc:docMk/>
            <pc:sldMk cId="3745741755" sldId="267"/>
            <ac:picMk id="8" creationId="{5703C853-3DC9-C15F-D67E-4EC098DDD59C}"/>
          </ac:picMkLst>
        </pc:picChg>
      </pc:sldChg>
      <pc:sldChg chg="addSp delSp modSp mod">
        <pc:chgData name="Andrea Crnković" userId="56356317-2087-452b-982a-e8e387ab59e1" providerId="ADAL" clId="{57A11287-A958-4FBF-AB5E-5DADB7FDFD86}" dt="2025-07-03T09:43:13.726" v="847" actId="20577"/>
        <pc:sldMkLst>
          <pc:docMk/>
          <pc:sldMk cId="206119950" sldId="268"/>
        </pc:sldMkLst>
        <pc:spChg chg="add del">
          <ac:chgData name="Andrea Crnković" userId="56356317-2087-452b-982a-e8e387ab59e1" providerId="ADAL" clId="{57A11287-A958-4FBF-AB5E-5DADB7FDFD86}" dt="2025-07-03T09:41:04.211" v="788" actId="478"/>
          <ac:spMkLst>
            <pc:docMk/>
            <pc:sldMk cId="206119950" sldId="268"/>
            <ac:spMk id="5" creationId="{DFE6A03B-07E8-E4B2-8A4E-CA272CD33A9F}"/>
          </ac:spMkLst>
        </pc:spChg>
        <pc:spChg chg="mod">
          <ac:chgData name="Andrea Crnković" userId="56356317-2087-452b-982a-e8e387ab59e1" providerId="ADAL" clId="{57A11287-A958-4FBF-AB5E-5DADB7FDFD86}" dt="2025-07-03T09:43:13.726" v="847" actId="20577"/>
          <ac:spMkLst>
            <pc:docMk/>
            <pc:sldMk cId="206119950" sldId="268"/>
            <ac:spMk id="12" creationId="{BEA3CBB3-E347-D3EB-6A4F-2378D0523EB1}"/>
          </ac:spMkLst>
        </pc:spChg>
        <pc:graphicFrameChg chg="del mod">
          <ac:chgData name="Andrea Crnković" userId="56356317-2087-452b-982a-e8e387ab59e1" providerId="ADAL" clId="{57A11287-A958-4FBF-AB5E-5DADB7FDFD86}" dt="2025-07-03T09:40:51.580" v="786" actId="478"/>
          <ac:graphicFrameMkLst>
            <pc:docMk/>
            <pc:sldMk cId="206119950" sldId="268"/>
            <ac:graphicFrameMk id="8" creationId="{2B308F6A-B661-4E87-B610-031B970C6AF0}"/>
          </ac:graphicFrameMkLst>
        </pc:graphicFrameChg>
        <pc:graphicFrameChg chg="add del mod">
          <ac:chgData name="Andrea Crnković" userId="56356317-2087-452b-982a-e8e387ab59e1" providerId="ADAL" clId="{57A11287-A958-4FBF-AB5E-5DADB7FDFD86}" dt="2025-07-03T09:41:30.978" v="795" actId="478"/>
          <ac:graphicFrameMkLst>
            <pc:docMk/>
            <pc:sldMk cId="206119950" sldId="268"/>
            <ac:graphicFrameMk id="9" creationId="{2B308F6A-B661-4E87-B610-031B970C6AF0}"/>
          </ac:graphicFrameMkLst>
        </pc:graphicFrameChg>
        <pc:graphicFrameChg chg="add mod">
          <ac:chgData name="Andrea Crnković" userId="56356317-2087-452b-982a-e8e387ab59e1" providerId="ADAL" clId="{57A11287-A958-4FBF-AB5E-5DADB7FDFD86}" dt="2025-07-03T09:41:59.905" v="801" actId="14100"/>
          <ac:graphicFrameMkLst>
            <pc:docMk/>
            <pc:sldMk cId="206119950" sldId="268"/>
            <ac:graphicFrameMk id="10" creationId="{2B308F6A-B661-4E87-B610-031B970C6AF0}"/>
          </ac:graphicFrameMkLst>
        </pc:graphicFrameChg>
      </pc:sldChg>
      <pc:sldChg chg="modSp mod">
        <pc:chgData name="Andrea Crnković" userId="56356317-2087-452b-982a-e8e387ab59e1" providerId="ADAL" clId="{57A11287-A958-4FBF-AB5E-5DADB7FDFD86}" dt="2025-07-03T09:51:51.881" v="1195" actId="20577"/>
        <pc:sldMkLst>
          <pc:docMk/>
          <pc:sldMk cId="3343558250" sldId="269"/>
        </pc:sldMkLst>
        <pc:spChg chg="mod">
          <ac:chgData name="Andrea Crnković" userId="56356317-2087-452b-982a-e8e387ab59e1" providerId="ADAL" clId="{57A11287-A958-4FBF-AB5E-5DADB7FDFD86}" dt="2025-07-03T09:51:51.881" v="1195" actId="20577"/>
          <ac:spMkLst>
            <pc:docMk/>
            <pc:sldMk cId="3343558250" sldId="269"/>
            <ac:spMk id="8" creationId="{96EC9EFA-0CFE-E569-8ED1-273B32540313}"/>
          </ac:spMkLst>
        </pc:spChg>
      </pc:sldChg>
    </pc:docChg>
  </pc:docChgLst>
  <pc:docChgLst>
    <pc:chgData name="Anita Andrić" userId="f9a9bb3b-44ac-4a86-ab9e-3ab7c92e547a" providerId="ADAL" clId="{C0CD5423-1562-48A5-86AA-51114CFDE644}"/>
    <pc:docChg chg="modSld">
      <pc:chgData name="Anita Andrić" userId="f9a9bb3b-44ac-4a86-ab9e-3ab7c92e547a" providerId="ADAL" clId="{C0CD5423-1562-48A5-86AA-51114CFDE644}" dt="2023-07-12T11:34:56.434" v="16" actId="20577"/>
      <pc:docMkLst>
        <pc:docMk/>
      </pc:docMkLst>
      <pc:sldChg chg="modSp mod">
        <pc:chgData name="Anita Andrić" userId="f9a9bb3b-44ac-4a86-ab9e-3ab7c92e547a" providerId="ADAL" clId="{C0CD5423-1562-48A5-86AA-51114CFDE644}" dt="2023-07-12T11:34:56.434" v="16" actId="20577"/>
        <pc:sldMkLst>
          <pc:docMk/>
          <pc:sldMk cId="2982849108" sldId="260"/>
        </pc:sldMkLst>
      </pc:sldChg>
    </pc:docChg>
  </pc:docChgLst>
  <pc:docChgLst>
    <pc:chgData name="Jasna Delija" userId="42cf7065-4aac-4e05-a490-444d19b24569" providerId="ADAL" clId="{5FB9BA42-0DC1-4AAE-829C-6BB8B407C0BE}"/>
    <pc:docChg chg="undo custSel modSld">
      <pc:chgData name="Jasna Delija" userId="42cf7065-4aac-4e05-a490-444d19b24569" providerId="ADAL" clId="{5FB9BA42-0DC1-4AAE-829C-6BB8B407C0BE}" dt="2025-06-12T11:07:51.285" v="1839" actId="20577"/>
      <pc:docMkLst>
        <pc:docMk/>
      </pc:docMkLst>
      <pc:sldChg chg="modSp mod">
        <pc:chgData name="Jasna Delija" userId="42cf7065-4aac-4e05-a490-444d19b24569" providerId="ADAL" clId="{5FB9BA42-0DC1-4AAE-829C-6BB8B407C0BE}" dt="2025-06-09T08:46:13.404" v="3" actId="20577"/>
        <pc:sldMkLst>
          <pc:docMk/>
          <pc:sldMk cId="3065717341" sldId="256"/>
        </pc:sldMkLst>
        <pc:spChg chg="mod">
          <ac:chgData name="Jasna Delija" userId="42cf7065-4aac-4e05-a490-444d19b24569" providerId="ADAL" clId="{5FB9BA42-0DC1-4AAE-829C-6BB8B407C0BE}" dt="2025-06-09T08:46:13.404" v="3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Jasna Delija" userId="42cf7065-4aac-4e05-a490-444d19b24569" providerId="ADAL" clId="{5FB9BA42-0DC1-4AAE-829C-6BB8B407C0BE}" dt="2025-06-09T08:46:06.193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Jasna Delija" userId="42cf7065-4aac-4e05-a490-444d19b24569" providerId="ADAL" clId="{5FB9BA42-0DC1-4AAE-829C-6BB8B407C0BE}" dt="2025-06-09T08:52:16.090" v="31" actId="207"/>
        <pc:sldMkLst>
          <pc:docMk/>
          <pc:sldMk cId="1533232375" sldId="259"/>
        </pc:sldMkLst>
        <pc:spChg chg="mod">
          <ac:chgData name="Jasna Delija" userId="42cf7065-4aac-4e05-a490-444d19b24569" providerId="ADAL" clId="{5FB9BA42-0DC1-4AAE-829C-6BB8B407C0BE}" dt="2025-06-09T08:52:16.090" v="31" actId="207"/>
          <ac:spMkLst>
            <pc:docMk/>
            <pc:sldMk cId="1533232375" sldId="259"/>
            <ac:spMk id="9" creationId="{B811E987-8E15-07AC-37B1-A2E73201C5F4}"/>
          </ac:spMkLst>
        </pc:spChg>
      </pc:sldChg>
      <pc:sldChg chg="modSp mod">
        <pc:chgData name="Jasna Delija" userId="42cf7065-4aac-4e05-a490-444d19b24569" providerId="ADAL" clId="{5FB9BA42-0DC1-4AAE-829C-6BB8B407C0BE}" dt="2025-06-09T10:34:42.354" v="125" actId="20577"/>
        <pc:sldMkLst>
          <pc:docMk/>
          <pc:sldMk cId="2982849108" sldId="260"/>
        </pc:sldMkLst>
        <pc:spChg chg="mod">
          <ac:chgData name="Jasna Delija" userId="42cf7065-4aac-4e05-a490-444d19b24569" providerId="ADAL" clId="{5FB9BA42-0DC1-4AAE-829C-6BB8B407C0BE}" dt="2025-06-09T09:13:51.296" v="33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Jasna Delija" userId="42cf7065-4aac-4e05-a490-444d19b24569" providerId="ADAL" clId="{5FB9BA42-0DC1-4AAE-829C-6BB8B407C0BE}" dt="2025-06-09T10:34:42.354" v="125" actId="20577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Jasna Delija" userId="42cf7065-4aac-4e05-a490-444d19b24569" providerId="ADAL" clId="{5FB9BA42-0DC1-4AAE-829C-6BB8B407C0BE}" dt="2025-06-12T11:07:51.285" v="1839" actId="20577"/>
        <pc:sldMkLst>
          <pc:docMk/>
          <pc:sldMk cId="3938288106" sldId="261"/>
        </pc:sldMkLst>
        <pc:spChg chg="mod">
          <ac:chgData name="Jasna Delija" userId="42cf7065-4aac-4e05-a490-444d19b24569" providerId="ADAL" clId="{5FB9BA42-0DC1-4AAE-829C-6BB8B407C0BE}" dt="2025-06-12T11:07:51.285" v="1839" actId="20577"/>
          <ac:spMkLst>
            <pc:docMk/>
            <pc:sldMk cId="3938288106" sldId="261"/>
            <ac:spMk id="2" creationId="{1D0B6310-3559-26D7-BBF6-4245847B7207}"/>
          </ac:spMkLst>
        </pc:spChg>
      </pc:sldChg>
      <pc:sldChg chg="delSp modSp mod">
        <pc:chgData name="Jasna Delija" userId="42cf7065-4aac-4e05-a490-444d19b24569" providerId="ADAL" clId="{5FB9BA42-0DC1-4AAE-829C-6BB8B407C0BE}" dt="2025-06-10T08:04:18.942" v="808" actId="14100"/>
        <pc:sldMkLst>
          <pc:docMk/>
          <pc:sldMk cId="3081262649" sldId="262"/>
        </pc:sldMkLst>
        <pc:spChg chg="mod">
          <ac:chgData name="Jasna Delija" userId="42cf7065-4aac-4e05-a490-444d19b24569" providerId="ADAL" clId="{5FB9BA42-0DC1-4AAE-829C-6BB8B407C0BE}" dt="2025-06-10T06:21:32.473" v="625" actId="20577"/>
          <ac:spMkLst>
            <pc:docMk/>
            <pc:sldMk cId="3081262649" sldId="262"/>
            <ac:spMk id="3" creationId="{2265F3C5-6D66-6BED-F8ED-25628B17444B}"/>
          </ac:spMkLst>
        </pc:spChg>
        <pc:graphicFrameChg chg="mod">
          <ac:chgData name="Jasna Delija" userId="42cf7065-4aac-4e05-a490-444d19b24569" providerId="ADAL" clId="{5FB9BA42-0DC1-4AAE-829C-6BB8B407C0BE}" dt="2025-06-10T08:04:18.942" v="808" actId="14100"/>
          <ac:graphicFrameMkLst>
            <pc:docMk/>
            <pc:sldMk cId="3081262649" sldId="262"/>
            <ac:graphicFrameMk id="10" creationId="{418D15CA-63F9-BBE4-AE5C-A4CB9C1E9CEE}"/>
          </ac:graphicFrameMkLst>
        </pc:graphicFrameChg>
        <pc:graphicFrameChg chg="modGraphic">
          <ac:chgData name="Jasna Delija" userId="42cf7065-4aac-4e05-a490-444d19b24569" providerId="ADAL" clId="{5FB9BA42-0DC1-4AAE-829C-6BB8B407C0BE}" dt="2025-06-10T06:30:07.336" v="806" actId="20577"/>
          <ac:graphicFrameMkLst>
            <pc:docMk/>
            <pc:sldMk cId="3081262649" sldId="262"/>
            <ac:graphicFrameMk id="15" creationId="{C60D718D-114A-83C8-3A59-77AF63626A61}"/>
          </ac:graphicFrameMkLst>
        </pc:graphicFrameChg>
      </pc:sldChg>
      <pc:sldChg chg="modSp mod">
        <pc:chgData name="Jasna Delija" userId="42cf7065-4aac-4e05-a490-444d19b24569" providerId="ADAL" clId="{5FB9BA42-0DC1-4AAE-829C-6BB8B407C0BE}" dt="2025-06-12T07:20:05.533" v="1458" actId="6549"/>
        <pc:sldMkLst>
          <pc:docMk/>
          <pc:sldMk cId="2334906386" sldId="263"/>
        </pc:sldMkLst>
        <pc:graphicFrameChg chg="mod modGraphic">
          <ac:chgData name="Jasna Delija" userId="42cf7065-4aac-4e05-a490-444d19b24569" providerId="ADAL" clId="{5FB9BA42-0DC1-4AAE-829C-6BB8B407C0BE}" dt="2025-06-12T07:20:05.533" v="1458" actId="6549"/>
          <ac:graphicFrameMkLst>
            <pc:docMk/>
            <pc:sldMk cId="2334906386" sldId="263"/>
            <ac:graphicFrameMk id="5" creationId="{862A0189-BD42-F9E6-BD40-965161CE1FAF}"/>
          </ac:graphicFrameMkLst>
        </pc:graphicFrameChg>
      </pc:sldChg>
      <pc:sldChg chg="addSp delSp modSp mod">
        <pc:chgData name="Jasna Delija" userId="42cf7065-4aac-4e05-a490-444d19b24569" providerId="ADAL" clId="{5FB9BA42-0DC1-4AAE-829C-6BB8B407C0BE}" dt="2025-06-12T07:42:45.890" v="1474" actId="207"/>
        <pc:sldMkLst>
          <pc:docMk/>
          <pc:sldMk cId="4152446498" sldId="264"/>
        </pc:sldMkLst>
        <pc:spChg chg="mod">
          <ac:chgData name="Jasna Delija" userId="42cf7065-4aac-4e05-a490-444d19b24569" providerId="ADAL" clId="{5FB9BA42-0DC1-4AAE-829C-6BB8B407C0BE}" dt="2025-06-12T07:42:45.890" v="1474" actId="207"/>
          <ac:spMkLst>
            <pc:docMk/>
            <pc:sldMk cId="4152446498" sldId="264"/>
            <ac:spMk id="9" creationId="{A9692452-2CE2-6F36-9378-B890D393F83A}"/>
          </ac:spMkLst>
        </pc:spChg>
        <pc:picChg chg="mod">
          <ac:chgData name="Jasna Delija" userId="42cf7065-4aac-4e05-a490-444d19b24569" providerId="ADAL" clId="{5FB9BA42-0DC1-4AAE-829C-6BB8B407C0BE}" dt="2025-06-12T07:40:51.690" v="1463" actId="1076"/>
          <ac:picMkLst>
            <pc:docMk/>
            <pc:sldMk cId="4152446498" sldId="264"/>
            <ac:picMk id="4" creationId="{7AB52835-B9E6-36F5-D31C-3DEB395E4895}"/>
          </ac:picMkLst>
        </pc:picChg>
      </pc:sldChg>
      <pc:sldChg chg="modSp mod">
        <pc:chgData name="Jasna Delija" userId="42cf7065-4aac-4e05-a490-444d19b24569" providerId="ADAL" clId="{5FB9BA42-0DC1-4AAE-829C-6BB8B407C0BE}" dt="2025-06-10T05:53:13.593" v="539" actId="20577"/>
        <pc:sldMkLst>
          <pc:docMk/>
          <pc:sldMk cId="993552463" sldId="265"/>
        </pc:sldMkLst>
        <pc:spChg chg="mod">
          <ac:chgData name="Jasna Delija" userId="42cf7065-4aac-4e05-a490-444d19b24569" providerId="ADAL" clId="{5FB9BA42-0DC1-4AAE-829C-6BB8B407C0BE}" dt="2025-06-10T05:49:12.508" v="450" actId="20577"/>
          <ac:spMkLst>
            <pc:docMk/>
            <pc:sldMk cId="993552463" sldId="265"/>
            <ac:spMk id="2" creationId="{1D0B6310-3559-26D7-BBF6-4245847B7207}"/>
          </ac:spMkLst>
        </pc:spChg>
        <pc:spChg chg="mod">
          <ac:chgData name="Jasna Delija" userId="42cf7065-4aac-4e05-a490-444d19b24569" providerId="ADAL" clId="{5FB9BA42-0DC1-4AAE-829C-6BB8B407C0BE}" dt="2025-06-09T11:18:57.718" v="448" actId="20577"/>
          <ac:spMkLst>
            <pc:docMk/>
            <pc:sldMk cId="993552463" sldId="265"/>
            <ac:spMk id="13" creationId="{7386DD1E-513C-5287-97A8-4A780173D7C1}"/>
          </ac:spMkLst>
        </pc:spChg>
        <pc:graphicFrameChg chg="modGraphic">
          <ac:chgData name="Jasna Delija" userId="42cf7065-4aac-4e05-a490-444d19b24569" providerId="ADAL" clId="{5FB9BA42-0DC1-4AAE-829C-6BB8B407C0BE}" dt="2025-06-10T05:53:13.593" v="539" actId="20577"/>
          <ac:graphicFrameMkLst>
            <pc:docMk/>
            <pc:sldMk cId="993552463" sldId="265"/>
            <ac:graphicFrameMk id="11" creationId="{37B0F74C-5E1A-1BAD-DA45-E6ED1FF88CD3}"/>
          </ac:graphicFrameMkLst>
        </pc:graphicFrameChg>
        <pc:picChg chg="mod">
          <ac:chgData name="Jasna Delija" userId="42cf7065-4aac-4e05-a490-444d19b24569" providerId="ADAL" clId="{5FB9BA42-0DC1-4AAE-829C-6BB8B407C0BE}" dt="2025-06-09T11:13:42.999" v="268" actId="1076"/>
          <ac:picMkLst>
            <pc:docMk/>
            <pc:sldMk cId="993552463" sldId="265"/>
            <ac:picMk id="4" creationId="{7AB52835-B9E6-36F5-D31C-3DEB395E4895}"/>
          </ac:picMkLst>
        </pc:picChg>
      </pc:sldChg>
      <pc:sldChg chg="modSp mod">
        <pc:chgData name="Jasna Delija" userId="42cf7065-4aac-4e05-a490-444d19b24569" providerId="ADAL" clId="{5FB9BA42-0DC1-4AAE-829C-6BB8B407C0BE}" dt="2025-06-12T10:04:03.633" v="1836" actId="207"/>
        <pc:sldMkLst>
          <pc:docMk/>
          <pc:sldMk cId="1901466864" sldId="266"/>
        </pc:sldMkLst>
        <pc:spChg chg="mod">
          <ac:chgData name="Jasna Delija" userId="42cf7065-4aac-4e05-a490-444d19b24569" providerId="ADAL" clId="{5FB9BA42-0DC1-4AAE-829C-6BB8B407C0BE}" dt="2025-06-12T10:04:03.633" v="1836" actId="207"/>
          <ac:spMkLst>
            <pc:docMk/>
            <pc:sldMk cId="1901466864" sldId="266"/>
            <ac:spMk id="5" creationId="{18BE0AFB-0FF0-31F1-4AC1-6AA7172F27C7}"/>
          </ac:spMkLst>
        </pc:spChg>
        <pc:graphicFrameChg chg="mod">
          <ac:chgData name="Jasna Delija" userId="42cf7065-4aac-4e05-a490-444d19b24569" providerId="ADAL" clId="{5FB9BA42-0DC1-4AAE-829C-6BB8B407C0BE}" dt="2025-06-12T10:03:51.933" v="1835" actId="1076"/>
          <ac:graphicFrameMkLst>
            <pc:docMk/>
            <pc:sldMk cId="1901466864" sldId="266"/>
            <ac:graphicFrameMk id="3" creationId="{F0B0F21B-1E9A-4852-9FA5-ACD6B9208302}"/>
          </ac:graphicFrameMkLst>
        </pc:graphicFrameChg>
        <pc:graphicFrameChg chg="modGraphic">
          <ac:chgData name="Jasna Delija" userId="42cf7065-4aac-4e05-a490-444d19b24569" providerId="ADAL" clId="{5FB9BA42-0DC1-4AAE-829C-6BB8B407C0BE}" dt="2025-06-12T09:48:28.123" v="1744" actId="20577"/>
          <ac:graphicFrameMkLst>
            <pc:docMk/>
            <pc:sldMk cId="1901466864" sldId="266"/>
            <ac:graphicFrameMk id="13" creationId="{2DBF5080-0E06-4DA3-DB0A-010DBD03094B}"/>
          </ac:graphicFrameMkLst>
        </pc:graphicFrameChg>
      </pc:sldChg>
      <pc:sldChg chg="addSp delSp modSp mod">
        <pc:chgData name="Jasna Delija" userId="42cf7065-4aac-4e05-a490-444d19b24569" providerId="ADAL" clId="{5FB9BA42-0DC1-4AAE-829C-6BB8B407C0BE}" dt="2025-06-12T09:14:07.075" v="1527" actId="20577"/>
        <pc:sldMkLst>
          <pc:docMk/>
          <pc:sldMk cId="3745741755" sldId="267"/>
        </pc:sldMkLst>
        <pc:spChg chg="mod">
          <ac:chgData name="Jasna Delija" userId="42cf7065-4aac-4e05-a490-444d19b24569" providerId="ADAL" clId="{5FB9BA42-0DC1-4AAE-829C-6BB8B407C0BE}" dt="2025-06-12T09:14:07.075" v="1527" actId="20577"/>
          <ac:spMkLst>
            <pc:docMk/>
            <pc:sldMk cId="3745741755" sldId="267"/>
            <ac:spMk id="16" creationId="{411F5FFB-6B39-050F-1690-B4D2036E757C}"/>
          </ac:spMkLst>
        </pc:spChg>
      </pc:sldChg>
      <pc:sldChg chg="delSp mod">
        <pc:chgData name="Jasna Delija" userId="42cf7065-4aac-4e05-a490-444d19b24569" providerId="ADAL" clId="{5FB9BA42-0DC1-4AAE-829C-6BB8B407C0BE}" dt="2025-06-12T09:24:51.825" v="1528" actId="478"/>
        <pc:sldMkLst>
          <pc:docMk/>
          <pc:sldMk cId="206119950" sldId="268"/>
        </pc:sldMkLst>
      </pc:sldChg>
      <pc:sldChg chg="modSp mod">
        <pc:chgData name="Jasna Delija" userId="42cf7065-4aac-4e05-a490-444d19b24569" providerId="ADAL" clId="{5FB9BA42-0DC1-4AAE-829C-6BB8B407C0BE}" dt="2025-06-12T10:07:42.552" v="1837" actId="207"/>
        <pc:sldMkLst>
          <pc:docMk/>
          <pc:sldMk cId="3343558250" sldId="269"/>
        </pc:sldMkLst>
        <pc:spChg chg="mod">
          <ac:chgData name="Jasna Delija" userId="42cf7065-4aac-4e05-a490-444d19b24569" providerId="ADAL" clId="{5FB9BA42-0DC1-4AAE-829C-6BB8B407C0BE}" dt="2025-06-12T10:07:42.552" v="1837" actId="207"/>
          <ac:spMkLst>
            <pc:docMk/>
            <pc:sldMk cId="3343558250" sldId="269"/>
            <ac:spMk id="8" creationId="{96EC9EFA-0CFE-E569-8ED1-273B32540313}"/>
          </ac:spMkLst>
        </pc:spChg>
      </pc:sldChg>
    </pc:docChg>
  </pc:docChgLst>
  <pc:docChgLst>
    <pc:chgData name="Andrea Crnković" userId="56356317-2087-452b-982a-e8e387ab59e1" providerId="ADAL" clId="{AA8AD382-F478-44DF-A4ED-E2C15ECD8429}"/>
    <pc:docChg chg="modSld">
      <pc:chgData name="Andrea Crnković" userId="56356317-2087-452b-982a-e8e387ab59e1" providerId="ADAL" clId="{AA8AD382-F478-44DF-A4ED-E2C15ECD8429}" dt="2024-06-13T06:45:30.668" v="85" actId="14100"/>
      <pc:docMkLst>
        <pc:docMk/>
      </pc:docMkLst>
      <pc:sldChg chg="modSp mod">
        <pc:chgData name="Andrea Crnković" userId="56356317-2087-452b-982a-e8e387ab59e1" providerId="ADAL" clId="{AA8AD382-F478-44DF-A4ED-E2C15ECD8429}" dt="2024-06-13T06:45:30.668" v="85" actId="14100"/>
        <pc:sldMkLst>
          <pc:docMk/>
          <pc:sldMk cId="3081262649" sldId="262"/>
        </pc:sldMkLst>
      </pc:sldChg>
      <pc:sldChg chg="modSp mod">
        <pc:chgData name="Andrea Crnković" userId="56356317-2087-452b-982a-e8e387ab59e1" providerId="ADAL" clId="{AA8AD382-F478-44DF-A4ED-E2C15ECD8429}" dt="2024-06-13T06:37:00.036" v="38" actId="14100"/>
        <pc:sldMkLst>
          <pc:docMk/>
          <pc:sldMk cId="4152446498" sldId="264"/>
        </pc:sldMkLst>
      </pc:sldChg>
      <pc:sldChg chg="modSp mod">
        <pc:chgData name="Andrea Crnković" userId="56356317-2087-452b-982a-e8e387ab59e1" providerId="ADAL" clId="{AA8AD382-F478-44DF-A4ED-E2C15ECD8429}" dt="2024-06-13T06:29:45.878" v="9" actId="20577"/>
        <pc:sldMkLst>
          <pc:docMk/>
          <pc:sldMk cId="993552463" sldId="265"/>
        </pc:sldMkLst>
      </pc:sldChg>
      <pc:sldChg chg="modSp mod">
        <pc:chgData name="Andrea Crnković" userId="56356317-2087-452b-982a-e8e387ab59e1" providerId="ADAL" clId="{AA8AD382-F478-44DF-A4ED-E2C15ECD8429}" dt="2024-06-13T06:40:24.809" v="54" actId="27918"/>
        <pc:sldMkLst>
          <pc:docMk/>
          <pc:sldMk cId="1901466864" sldId="266"/>
        </pc:sldMkLst>
      </pc:sldChg>
      <pc:sldChg chg="modSp mod">
        <pc:chgData name="Andrea Crnković" userId="56356317-2087-452b-982a-e8e387ab59e1" providerId="ADAL" clId="{AA8AD382-F478-44DF-A4ED-E2C15ECD8429}" dt="2024-06-13T06:41:45.166" v="57" actId="27918"/>
        <pc:sldMkLst>
          <pc:docMk/>
          <pc:sldMk cId="3745741755" sldId="267"/>
        </pc:sldMkLst>
      </pc:sldChg>
      <pc:sldChg chg="modSp mod">
        <pc:chgData name="Andrea Crnković" userId="56356317-2087-452b-982a-e8e387ab59e1" providerId="ADAL" clId="{AA8AD382-F478-44DF-A4ED-E2C15ECD8429}" dt="2024-06-13T06:42:15.881" v="83" actId="20577"/>
        <pc:sldMkLst>
          <pc:docMk/>
          <pc:sldMk cId="206119950" sldId="268"/>
        </pc:sldMkLst>
      </pc:sldChg>
      <pc:sldChg chg="modSp mod">
        <pc:chgData name="Andrea Crnković" userId="56356317-2087-452b-982a-e8e387ab59e1" providerId="ADAL" clId="{AA8AD382-F478-44DF-A4ED-E2C15ECD8429}" dt="2024-06-12T12:58:32.581" v="0" actId="6549"/>
        <pc:sldMkLst>
          <pc:docMk/>
          <pc:sldMk cId="3343558250" sldId="269"/>
        </pc:sldMkLst>
      </pc:sldChg>
    </pc:docChg>
  </pc:docChgLst>
  <pc:docChgLst>
    <pc:chgData name="Andrea Crnković" userId="56356317-2087-452b-982a-e8e387ab59e1" providerId="ADAL" clId="{0D2FEE5B-63B2-4EAC-A060-69D41738EBF1}"/>
    <pc:docChg chg="undo redo custSel addSld delSld modSld">
      <pc:chgData name="Andrea Crnković" userId="56356317-2087-452b-982a-e8e387ab59e1" providerId="ADAL" clId="{0D2FEE5B-63B2-4EAC-A060-69D41738EBF1}" dt="2023-07-14T08:30:01.662" v="8182" actId="14100"/>
      <pc:docMkLst>
        <pc:docMk/>
      </pc:docMkLst>
      <pc:sldChg chg="addSp delSp modSp mod">
        <pc:chgData name="Andrea Crnković" userId="56356317-2087-452b-982a-e8e387ab59e1" providerId="ADAL" clId="{0D2FEE5B-63B2-4EAC-A060-69D41738EBF1}" dt="2023-07-12T08:08:00.563" v="5621"/>
        <pc:sldMkLst>
          <pc:docMk/>
          <pc:sldMk cId="3065717341" sldId="256"/>
        </pc:sldMkLst>
      </pc:sldChg>
      <pc:sldChg chg="new del">
        <pc:chgData name="Andrea Crnković" userId="56356317-2087-452b-982a-e8e387ab59e1" providerId="ADAL" clId="{0D2FEE5B-63B2-4EAC-A060-69D41738EBF1}" dt="2023-06-28T11:07:16.273" v="1" actId="680"/>
        <pc:sldMkLst>
          <pc:docMk/>
          <pc:sldMk cId="349682178" sldId="257"/>
        </pc:sldMkLst>
      </pc:sldChg>
      <pc:sldChg chg="new del">
        <pc:chgData name="Andrea Crnković" userId="56356317-2087-452b-982a-e8e387ab59e1" providerId="ADAL" clId="{0D2FEE5B-63B2-4EAC-A060-69D41738EBF1}" dt="2023-07-12T10:58:22.921" v="7854" actId="2696"/>
        <pc:sldMkLst>
          <pc:docMk/>
          <pc:sldMk cId="2873564782" sldId="257"/>
        </pc:sldMkLst>
      </pc:sldChg>
      <pc:sldChg chg="addSp delSp modSp add mod">
        <pc:chgData name="Andrea Crnković" userId="56356317-2087-452b-982a-e8e387ab59e1" providerId="ADAL" clId="{0D2FEE5B-63B2-4EAC-A060-69D41738EBF1}" dt="2023-07-05T10:22:10.217" v="981" actId="207"/>
        <pc:sldMkLst>
          <pc:docMk/>
          <pc:sldMk cId="3073556290" sldId="258"/>
        </pc:sldMkLst>
      </pc:sldChg>
      <pc:sldChg chg="addSp delSp modSp add mod">
        <pc:chgData name="Andrea Crnković" userId="56356317-2087-452b-982a-e8e387ab59e1" providerId="ADAL" clId="{0D2FEE5B-63B2-4EAC-A060-69D41738EBF1}" dt="2023-07-10T09:43:29.529" v="3752" actId="113"/>
        <pc:sldMkLst>
          <pc:docMk/>
          <pc:sldMk cId="1533232375" sldId="259"/>
        </pc:sldMkLst>
      </pc:sldChg>
      <pc:sldChg chg="addSp modSp add mod">
        <pc:chgData name="Andrea Crnković" userId="56356317-2087-452b-982a-e8e387ab59e1" providerId="ADAL" clId="{0D2FEE5B-63B2-4EAC-A060-69D41738EBF1}" dt="2023-07-12T11:37:07.998" v="8119" actId="20577"/>
        <pc:sldMkLst>
          <pc:docMk/>
          <pc:sldMk cId="2982849108" sldId="260"/>
        </pc:sldMkLst>
      </pc:sldChg>
      <pc:sldChg chg="addSp modSp add mod">
        <pc:chgData name="Andrea Crnković" userId="56356317-2087-452b-982a-e8e387ab59e1" providerId="ADAL" clId="{0D2FEE5B-63B2-4EAC-A060-69D41738EBF1}" dt="2023-07-10T09:53:49.552" v="3834" actId="14100"/>
        <pc:sldMkLst>
          <pc:docMk/>
          <pc:sldMk cId="3938288106" sldId="261"/>
        </pc:sldMkLst>
      </pc:sldChg>
      <pc:sldChg chg="addSp delSp modSp add mod">
        <pc:chgData name="Andrea Crnković" userId="56356317-2087-452b-982a-e8e387ab59e1" providerId="ADAL" clId="{0D2FEE5B-63B2-4EAC-A060-69D41738EBF1}" dt="2023-07-12T09:15:57.036" v="6275" actId="20577"/>
        <pc:sldMkLst>
          <pc:docMk/>
          <pc:sldMk cId="3081262649" sldId="262"/>
        </pc:sldMkLst>
      </pc:sldChg>
      <pc:sldChg chg="addSp delSp modSp add mod">
        <pc:chgData name="Andrea Crnković" userId="56356317-2087-452b-982a-e8e387ab59e1" providerId="ADAL" clId="{0D2FEE5B-63B2-4EAC-A060-69D41738EBF1}" dt="2023-07-10T12:00:58.213" v="4639" actId="14100"/>
        <pc:sldMkLst>
          <pc:docMk/>
          <pc:sldMk cId="2334906386" sldId="263"/>
        </pc:sldMkLst>
      </pc:sldChg>
      <pc:sldChg chg="addSp delSp modSp add mod">
        <pc:chgData name="Andrea Crnković" userId="56356317-2087-452b-982a-e8e387ab59e1" providerId="ADAL" clId="{0D2FEE5B-63B2-4EAC-A060-69D41738EBF1}" dt="2023-07-12T11:05:36.729" v="8096" actId="20577"/>
        <pc:sldMkLst>
          <pc:docMk/>
          <pc:sldMk cId="4152446498" sldId="264"/>
        </pc:sldMkLst>
      </pc:sldChg>
      <pc:sldChg chg="addSp delSp modSp add mod">
        <pc:chgData name="Andrea Crnković" userId="56356317-2087-452b-982a-e8e387ab59e1" providerId="ADAL" clId="{0D2FEE5B-63B2-4EAC-A060-69D41738EBF1}" dt="2023-07-12T07:47:51.040" v="5254" actId="20577"/>
        <pc:sldMkLst>
          <pc:docMk/>
          <pc:sldMk cId="993552463" sldId="265"/>
        </pc:sldMkLst>
      </pc:sldChg>
      <pc:sldChg chg="new del">
        <pc:chgData name="Andrea Crnković" userId="56356317-2087-452b-982a-e8e387ab59e1" providerId="ADAL" clId="{0D2FEE5B-63B2-4EAC-A060-69D41738EBF1}" dt="2023-07-12T06:45:52.038" v="4698" actId="680"/>
        <pc:sldMkLst>
          <pc:docMk/>
          <pc:sldMk cId="1103749800" sldId="265"/>
        </pc:sldMkLst>
      </pc:sldChg>
      <pc:sldChg chg="add del">
        <pc:chgData name="Andrea Crnković" userId="56356317-2087-452b-982a-e8e387ab59e1" providerId="ADAL" clId="{0D2FEE5B-63B2-4EAC-A060-69D41738EBF1}" dt="2023-07-12T07:48:53.964" v="5258" actId="2890"/>
        <pc:sldMkLst>
          <pc:docMk/>
          <pc:sldMk cId="943966432" sldId="266"/>
        </pc:sldMkLst>
      </pc:sldChg>
      <pc:sldChg chg="addSp delSp modSp add mod">
        <pc:chgData name="Andrea Crnković" userId="56356317-2087-452b-982a-e8e387ab59e1" providerId="ADAL" clId="{0D2FEE5B-63B2-4EAC-A060-69D41738EBF1}" dt="2023-07-12T10:24:11.940" v="7119" actId="27918"/>
        <pc:sldMkLst>
          <pc:docMk/>
          <pc:sldMk cId="1901466864" sldId="266"/>
        </pc:sldMkLst>
      </pc:sldChg>
      <pc:sldChg chg="addSp delSp modSp add mod">
        <pc:chgData name="Andrea Crnković" userId="56356317-2087-452b-982a-e8e387ab59e1" providerId="ADAL" clId="{0D2FEE5B-63B2-4EAC-A060-69D41738EBF1}" dt="2023-07-12T10:29:26.945" v="7500" actId="113"/>
        <pc:sldMkLst>
          <pc:docMk/>
          <pc:sldMk cId="3745741755" sldId="267"/>
        </pc:sldMkLst>
      </pc:sldChg>
      <pc:sldChg chg="addSp delSp modSp add mod">
        <pc:chgData name="Andrea Crnković" userId="56356317-2087-452b-982a-e8e387ab59e1" providerId="ADAL" clId="{0D2FEE5B-63B2-4EAC-A060-69D41738EBF1}" dt="2023-07-12T10:58:08.287" v="7852" actId="20577"/>
        <pc:sldMkLst>
          <pc:docMk/>
          <pc:sldMk cId="206119950" sldId="268"/>
        </pc:sldMkLst>
      </pc:sldChg>
      <pc:sldChg chg="addSp delSp modSp add mod">
        <pc:chgData name="Andrea Crnković" userId="56356317-2087-452b-982a-e8e387ab59e1" providerId="ADAL" clId="{0D2FEE5B-63B2-4EAC-A060-69D41738EBF1}" dt="2023-07-14T08:30:01.662" v="8182" actId="14100"/>
        <pc:sldMkLst>
          <pc:docMk/>
          <pc:sldMk cId="3343558250" sldId="269"/>
        </pc:sldMkLst>
      </pc:sldChg>
      <pc:sldChg chg="add">
        <pc:chgData name="Andrea Crnković" userId="56356317-2087-452b-982a-e8e387ab59e1" providerId="ADAL" clId="{0D2FEE5B-63B2-4EAC-A060-69D41738EBF1}" dt="2023-07-14T08:23:41.126" v="8120" actId="2890"/>
        <pc:sldMkLst>
          <pc:docMk/>
          <pc:sldMk cId="1819645884" sldId="27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4/Godi&#353;nji%20izvje&#353;taja%202024.%20-%20vodi&#269;%20za%20gra&#273;an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4/Godi&#353;nji%20izvje&#353;taja%202024.%20-%20vodi&#269;%20za%20gra&#273;an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4/Godi&#353;nji%20izvje&#353;taja%202024.%20-%20vodi&#269;%20za%20gra&#273;an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C21-4507-908C-2882E2FDFA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C21-4507-908C-2882E2FDFA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C21-4507-908C-2882E2FDFA0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C21-4507-908C-2882E2FDFA0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C21-4507-908C-2882E2FDFA0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C21-4507-908C-2882E2FDFA0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C21-4507-908C-2882E2FDFA0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C21-4507-908C-2882E2FDFA0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5C21-4507-908C-2882E2FDFA04}"/>
              </c:ext>
            </c:extLst>
          </c:dPt>
          <c:cat>
            <c:strRef>
              <c:f>List9!$A$2:$A$10</c:f>
              <c:strCache>
                <c:ptCount val="9"/>
                <c:pt idx="0">
                  <c:v>Obrazovanje, 46,5%</c:v>
                </c:pt>
                <c:pt idx="1">
                  <c:v>Usluge unapređenja stanovanja i zajednice, 19,4%</c:v>
                </c:pt>
                <c:pt idx="2">
                  <c:v>Rekreacija, kultura i religija, 12,8%</c:v>
                </c:pt>
                <c:pt idx="3">
                  <c:v>Opće javne usluge, 8,7%</c:v>
                </c:pt>
                <c:pt idx="4">
                  <c:v>Ekonomski poslovi, 5,9%</c:v>
                </c:pt>
                <c:pt idx="5">
                  <c:v>Javni red i sigurnost, 3%</c:v>
                </c:pt>
                <c:pt idx="6">
                  <c:v>Socijalna zaštita, 1,5%</c:v>
                </c:pt>
                <c:pt idx="7">
                  <c:v>Zdravstvo, 1,2%</c:v>
                </c:pt>
                <c:pt idx="8">
                  <c:v>Zaštita okoliša, 1%</c:v>
                </c:pt>
              </c:strCache>
            </c:strRef>
          </c:cat>
          <c:val>
            <c:numRef>
              <c:f>List9!$C$2:$C$10</c:f>
              <c:numCache>
                <c:formatCode>0.0</c:formatCode>
                <c:ptCount val="9"/>
                <c:pt idx="0">
                  <c:v>46.515038609564094</c:v>
                </c:pt>
                <c:pt idx="1">
                  <c:v>19.360728224869948</c:v>
                </c:pt>
                <c:pt idx="2">
                  <c:v>12.802525018668343</c:v>
                </c:pt>
                <c:pt idx="3">
                  <c:v>8.7181873513281101</c:v>
                </c:pt>
                <c:pt idx="4">
                  <c:v>5.8871250737454828</c:v>
                </c:pt>
                <c:pt idx="5">
                  <c:v>3.0342474421391894</c:v>
                </c:pt>
                <c:pt idx="6">
                  <c:v>1.4721267388969494</c:v>
                </c:pt>
                <c:pt idx="7">
                  <c:v>1.1796149726777396</c:v>
                </c:pt>
                <c:pt idx="8">
                  <c:v>1.030406568110132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C21-4507-908C-2882E2FDFA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556-49A2-947F-3AB646DAEF0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556-49A2-947F-3AB646DAEF0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556-49A2-947F-3AB646DAEF0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556-49A2-947F-3AB646DAEF0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556-49A2-947F-3AB646DAEF0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556-49A2-947F-3AB646DAEF0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556-49A2-947F-3AB646DAEF00}"/>
              </c:ext>
            </c:extLst>
          </c:dPt>
          <c:cat>
            <c:strRef>
              <c:f>List5!$A$2:$A$8</c:f>
              <c:strCache>
                <c:ptCount val="7"/>
                <c:pt idx="0">
                  <c:v>Opći prihodi i primici,  52%</c:v>
                </c:pt>
                <c:pt idx="1">
                  <c:v>Pomoći, 30%</c:v>
                </c:pt>
                <c:pt idx="2">
                  <c:v>Prihodi za posebne namjene, 11%</c:v>
                </c:pt>
                <c:pt idx="3">
                  <c:v>Namjenski primici od zaduživanja, 3%</c:v>
                </c:pt>
                <c:pt idx="4">
                  <c:v>Prihodi od nefinancijske imovine i nadoknade štete s osnova osiguranja, 2%</c:v>
                </c:pt>
                <c:pt idx="5">
                  <c:v>Vlastiti prihodi, 1%</c:v>
                </c:pt>
                <c:pt idx="6">
                  <c:v>Donacije, 0%</c:v>
                </c:pt>
              </c:strCache>
            </c:strRef>
          </c:cat>
          <c:val>
            <c:numRef>
              <c:f>List5!$B$2:$B$8</c:f>
              <c:numCache>
                <c:formatCode>#,##0.00</c:formatCode>
                <c:ptCount val="7"/>
                <c:pt idx="0">
                  <c:v>74431355.049999997</c:v>
                </c:pt>
                <c:pt idx="1">
                  <c:v>43015470.130000003</c:v>
                </c:pt>
                <c:pt idx="2">
                  <c:v>16029221.41</c:v>
                </c:pt>
                <c:pt idx="3">
                  <c:v>4429250.43</c:v>
                </c:pt>
                <c:pt idx="4">
                  <c:v>3495337.86</c:v>
                </c:pt>
                <c:pt idx="5">
                  <c:v>1233658.51</c:v>
                </c:pt>
                <c:pt idx="6">
                  <c:v>146498.72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56-49A2-947F-3AB646DAEF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F46-45D9-A4AD-31D6CE64F3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F46-45D9-A4AD-31D6CE64F36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F46-45D9-A4AD-31D6CE64F363}"/>
              </c:ext>
            </c:extLst>
          </c:dPt>
          <c:cat>
            <c:strRef>
              <c:f>List6!$A$2:$A$4</c:f>
              <c:strCache>
                <c:ptCount val="3"/>
                <c:pt idx="0">
                  <c:v>Rashodi poslovanja,  83%</c:v>
                </c:pt>
                <c:pt idx="1">
                  <c:v>Rashodi za nabavu neproizvedene dugotrajne imovine, 13%</c:v>
                </c:pt>
                <c:pt idx="2">
                  <c:v>Izdaci za financijsku imovinu i otplate zajmova, 4%</c:v>
                </c:pt>
              </c:strCache>
            </c:strRef>
          </c:cat>
          <c:val>
            <c:numRef>
              <c:f>List6!$C$2:$C$4</c:f>
              <c:numCache>
                <c:formatCode>#,##0.00</c:formatCode>
                <c:ptCount val="3"/>
                <c:pt idx="0">
                  <c:v>117717124.06999999</c:v>
                </c:pt>
                <c:pt idx="1">
                  <c:v>18785863.539999999</c:v>
                </c:pt>
                <c:pt idx="2">
                  <c:v>5056754.9400000004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46-45D9-A4AD-31D6CE64F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Plan 2024.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List8!$A$2:$A$10</c:f>
              <c:strCache>
                <c:ptCount val="9"/>
                <c:pt idx="0">
                  <c:v>UPRAVNI ODJEL - URED GRADONAČELNIKA</c:v>
                </c:pt>
                <c:pt idx="1">
                  <c:v>UPRAVNI ODJEL - URED GRADA</c:v>
                </c:pt>
                <c:pt idx="2">
                  <c:v>UPRAVNI ODJEL ZA KOMUNALNO GOSPODARSTVO, PROMET I MJESNU SAMOUPRAVU </c:v>
                </c:pt>
                <c:pt idx="3">
                  <c:v>UPRAVNI ODJEL ZA GOSPODARSTVO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FONDOVE EUROPSKE UNIJE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List8!$B$2:$B$10</c:f>
              <c:numCache>
                <c:formatCode>#,##0.00</c:formatCode>
                <c:ptCount val="9"/>
                <c:pt idx="0">
                  <c:v>1393245</c:v>
                </c:pt>
                <c:pt idx="1">
                  <c:v>1165836</c:v>
                </c:pt>
                <c:pt idx="2">
                  <c:v>18453769.93</c:v>
                </c:pt>
                <c:pt idx="3">
                  <c:v>18970831.899999999</c:v>
                </c:pt>
                <c:pt idx="4">
                  <c:v>80124143.790000007</c:v>
                </c:pt>
                <c:pt idx="5">
                  <c:v>4415440</c:v>
                </c:pt>
                <c:pt idx="6">
                  <c:v>3594200.95</c:v>
                </c:pt>
                <c:pt idx="7">
                  <c:v>16060480.27</c:v>
                </c:pt>
                <c:pt idx="8">
                  <c:v>21017088.82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DE-4462-A951-DB45B08AE848}"/>
            </c:ext>
          </c:extLst>
        </c:ser>
        <c:ser>
          <c:idx val="1"/>
          <c:order val="1"/>
          <c:tx>
            <c:v>Izvršenje 2024.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List8!$A$2:$A$10</c:f>
              <c:strCache>
                <c:ptCount val="9"/>
                <c:pt idx="0">
                  <c:v>UPRAVNI ODJEL - URED GRADONAČELNIKA</c:v>
                </c:pt>
                <c:pt idx="1">
                  <c:v>UPRAVNI ODJEL - URED GRADA</c:v>
                </c:pt>
                <c:pt idx="2">
                  <c:v>UPRAVNI ODJEL ZA KOMUNALNO GOSPODARSTVO, PROMET I MJESNU SAMOUPRAVU </c:v>
                </c:pt>
                <c:pt idx="3">
                  <c:v>UPRAVNI ODJEL ZA GOSPODARSTVO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FONDOVE EUROPSKE UNIJE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List8!$C$2:$C$10</c:f>
              <c:numCache>
                <c:formatCode>#,##0.00</c:formatCode>
                <c:ptCount val="9"/>
                <c:pt idx="0">
                  <c:v>1118281.7</c:v>
                </c:pt>
                <c:pt idx="1">
                  <c:v>957262.67</c:v>
                </c:pt>
                <c:pt idx="2">
                  <c:v>17841941.100000001</c:v>
                </c:pt>
                <c:pt idx="3">
                  <c:v>15955489.25</c:v>
                </c:pt>
                <c:pt idx="4">
                  <c:v>74172867.019999996</c:v>
                </c:pt>
                <c:pt idx="5">
                  <c:v>3619706.66</c:v>
                </c:pt>
                <c:pt idx="6">
                  <c:v>2549743.5499999998</c:v>
                </c:pt>
                <c:pt idx="7">
                  <c:v>14093053.460000001</c:v>
                </c:pt>
                <c:pt idx="8">
                  <c:v>11251397.140000001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DE-4462-A951-DB45B08AE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1915952"/>
        <c:axId val="301916912"/>
      </c:barChart>
      <c:catAx>
        <c:axId val="30191595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01916912"/>
        <c:crosses val="autoZero"/>
        <c:auto val="1"/>
        <c:lblAlgn val="ctr"/>
        <c:lblOffset val="100"/>
        <c:noMultiLvlLbl val="0"/>
      </c:catAx>
      <c:valAx>
        <c:axId val="301916912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0191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0.94016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AC200947-ED61-D4D2-C081-1806E6EFEA7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390476" cy="2685714"/>
        </a:xfrm>
        <a:prstGeom xmlns:a="http://schemas.openxmlformats.org/drawingml/2006/main" prst="rect">
          <a:avLst/>
        </a:prstGeom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07/02/2025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GODIŠNJI IZVJEŠTAJ O IZVRŠENJU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2024.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190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Lipanj 2025.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430033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18BE0AFB-0FF0-31F1-4AC1-6AA7172F27C7}"/>
              </a:ext>
            </a:extLst>
          </p:cNvPr>
          <p:cNvSpPr txBox="1"/>
          <p:nvPr/>
        </p:nvSpPr>
        <p:spPr>
          <a:xfrm>
            <a:off x="377505" y="904813"/>
            <a:ext cx="10789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Rashodi i izdaci Proračuna Grada Osijeka u 2024. izvršeni su u iznosu od 141.559.742,55 eura tj. 85,69% u  odnosu na planiranih 165.195.036,66 eura. Od toga, rashodi Grada Osijeka </a:t>
            </a:r>
            <a:r>
              <a:rPr lang="hr-HR" sz="1400" dirty="0">
                <a:solidFill>
                  <a:srgbClr val="0070C0"/>
                </a:solidFill>
                <a:latin typeface="Montserrat" panose="00000500000000000000" pitchFamily="2" charset="-18"/>
              </a:rPr>
              <a:t>iznose 100.422.688,40 </a:t>
            </a:r>
            <a:r>
              <a:rPr lang="hr-HR" sz="1400" dirty="0">
                <a:solidFill>
                  <a:srgbClr val="00489A"/>
                </a:solidFill>
                <a:latin typeface="Montserrat" panose="00000500000000000000" pitchFamily="2" charset="-18"/>
              </a:rPr>
              <a:t>eura,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a rashodi proračunskih korisnika 41.137.054,15 eura.</a:t>
            </a:r>
          </a:p>
        </p:txBody>
      </p:sp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2DBF5080-0E06-4DA3-DB0A-010DBD030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958666"/>
              </p:ext>
            </p:extLst>
          </p:nvPr>
        </p:nvGraphicFramePr>
        <p:xfrm>
          <a:off x="377505" y="4781821"/>
          <a:ext cx="8327583" cy="1639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9244">
                  <a:extLst>
                    <a:ext uri="{9D8B030D-6E8A-4147-A177-3AD203B41FA5}">
                      <a16:colId xmlns:a16="http://schemas.microsoft.com/office/drawing/2014/main" val="3325820513"/>
                    </a:ext>
                  </a:extLst>
                </a:gridCol>
                <a:gridCol w="1565451">
                  <a:extLst>
                    <a:ext uri="{9D8B030D-6E8A-4147-A177-3AD203B41FA5}">
                      <a16:colId xmlns:a16="http://schemas.microsoft.com/office/drawing/2014/main" val="2835559179"/>
                    </a:ext>
                  </a:extLst>
                </a:gridCol>
                <a:gridCol w="1501333">
                  <a:extLst>
                    <a:ext uri="{9D8B030D-6E8A-4147-A177-3AD203B41FA5}">
                      <a16:colId xmlns:a16="http://schemas.microsoft.com/office/drawing/2014/main" val="662885500"/>
                    </a:ext>
                  </a:extLst>
                </a:gridCol>
                <a:gridCol w="1031555">
                  <a:extLst>
                    <a:ext uri="{9D8B030D-6E8A-4147-A177-3AD203B41FA5}">
                      <a16:colId xmlns:a16="http://schemas.microsoft.com/office/drawing/2014/main" val="3477740730"/>
                    </a:ext>
                  </a:extLst>
                </a:gridCol>
              </a:tblGrid>
              <a:tr h="39645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Vrsta rashoda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Plan 2024.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Izvršenje 2024.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% izvršenja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86175430"/>
                  </a:ext>
                </a:extLst>
              </a:tr>
              <a:tr h="28107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Rashodi poslovanja, 83%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129.553.000,44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117.717.124,07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90.86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23176398"/>
                  </a:ext>
                </a:extLst>
              </a:tr>
              <a:tr h="3404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Rashodi za nabavu neproizvedene dugotrajne imovine, 13%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30.585.341,32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18.785.863,54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61,42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59410924"/>
                  </a:ext>
                </a:extLst>
              </a:tr>
              <a:tr h="28107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 dirty="0">
                          <a:effectLst/>
                          <a:latin typeface="Montserrat" panose="00000500000000000000" pitchFamily="2" charset="-18"/>
                        </a:rPr>
                        <a:t>Izdaci za financijsku imovinu i otplate zajmova, 4%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5.056.694,90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5.056.754,94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1083061"/>
                  </a:ext>
                </a:extLst>
              </a:tr>
              <a:tr h="34046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Ukupno rashodi/izdaci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165.195.036,66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141.559.742,55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85,69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04010306"/>
                  </a:ext>
                </a:extLst>
              </a:tr>
            </a:tbl>
          </a:graphicData>
        </a:graphic>
      </p:graphicFrame>
      <p:sp>
        <p:nvSpPr>
          <p:cNvPr id="14" name="Pravokutnik: zaobljeni kutovi 13">
            <a:extLst>
              <a:ext uri="{FF2B5EF4-FFF2-40B4-BE49-F238E27FC236}">
                <a16:creationId xmlns:a16="http://schemas.microsoft.com/office/drawing/2014/main" id="{7584571E-64F2-1463-DCF8-75725EFED9BC}"/>
              </a:ext>
            </a:extLst>
          </p:cNvPr>
          <p:cNvSpPr/>
          <p:nvPr/>
        </p:nvSpPr>
        <p:spPr>
          <a:xfrm>
            <a:off x="7592036" y="1680778"/>
            <a:ext cx="4429387" cy="1817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  <a:ea typeface="Calibri" panose="020F0502020204030204" pitchFamily="34" charset="0"/>
              </a:rPr>
              <a:t>R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ashodi poslovanja i izdaci za otplatu kredita izvršavani su planiranom dinamikom. </a:t>
            </a:r>
          </a:p>
          <a:p>
            <a:pPr>
              <a:spcBef>
                <a:spcPts val="1200"/>
              </a:spcBef>
            </a:pP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Realizacija kapitalnih rashoda blago odstupa od plana kod kapitalnih rashoda financiranih bespovratnim sredstvima iz EU fondova odnosno kreditom jer je uvjetovana dinamikom pripreme i provedbe projekata.</a:t>
            </a:r>
            <a:endParaRPr lang="hr-HR" sz="14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F0B0F21B-1E9A-4852-9FA5-ACD6B920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4796800"/>
              </p:ext>
            </p:extLst>
          </p:nvPr>
        </p:nvGraphicFramePr>
        <p:xfrm>
          <a:off x="587229" y="1680776"/>
          <a:ext cx="6953018" cy="295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ikon 6">
            <a:extLst>
              <a:ext uri="{FF2B5EF4-FFF2-40B4-BE49-F238E27FC236}">
                <a16:creationId xmlns:a16="http://schemas.microsoft.com/office/drawing/2014/main" id="{F0B0F21B-1E9A-4852-9FA5-ACD6B920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1552806"/>
              </p:ext>
            </p:extLst>
          </p:nvPr>
        </p:nvGraphicFramePr>
        <p:xfrm>
          <a:off x="402081" y="1652154"/>
          <a:ext cx="6750750" cy="295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146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IZDACI- prema organizacijskoj klasifikaciji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2273417" y="1411920"/>
          <a:ext cx="6761045" cy="321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77505" y="4706224"/>
            <a:ext cx="8235553" cy="6431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          Organizacijska struktura Proračuna Grada Osijeka izrađena je na temelju Odluke o ustrojstvu i djelokrugu upravnih tijela Grada Osijeka (Službeni glasnik Grada Osijeka br. 12/17, 10A/18, 23/21, 18/22, 4/24, 8/24 i 24/24). </a:t>
            </a:r>
            <a:endParaRPr lang="hr-HR" sz="12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411F5FFB-6B39-050F-1690-B4D2036E757C}"/>
              </a:ext>
            </a:extLst>
          </p:cNvPr>
          <p:cNvSpPr/>
          <p:nvPr/>
        </p:nvSpPr>
        <p:spPr>
          <a:xfrm>
            <a:off x="377507" y="5643972"/>
            <a:ext cx="8235551" cy="643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Upravni odjel za društvene djelatnosti participira u ukupnom izvršenju rashoda za 2024. u najvećem postotku, 52%. Slijede Upravni odjel za komunalno gospodarstvo, promet i mjesnu samoupravu s 13% i Upravni odjel za gospodarstvo sa 11%.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FFFACEE-B786-4991-9684-80767B9955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4782523"/>
              </p:ext>
            </p:extLst>
          </p:nvPr>
        </p:nvGraphicFramePr>
        <p:xfrm>
          <a:off x="512748" y="867515"/>
          <a:ext cx="10140965" cy="3763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45741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- prema funkcijskoj klasifikaciji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18783" y="5385733"/>
            <a:ext cx="8294276" cy="544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Najveći dio proračuna Grada Osijeka usmjeren je u obrazovanje, unaprjeđenje stanovanja i zajednice, rekreaciju, kulturu i religiju te opće javne usluge.</a:t>
            </a: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CB14E8A2-633D-3221-92CB-D91C0E1CFC06}"/>
              </a:ext>
            </a:extLst>
          </p:cNvPr>
          <p:cNvSpPr/>
          <p:nvPr/>
        </p:nvSpPr>
        <p:spPr>
          <a:xfrm>
            <a:off x="318783" y="4885699"/>
            <a:ext cx="829427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Proračunske rashode možemo razvrstati prema njihovoj namjeni odnosno funkciji.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2B308F6A-B661-4E87-B610-031B970C6A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559458"/>
              </p:ext>
            </p:extLst>
          </p:nvPr>
        </p:nvGraphicFramePr>
        <p:xfrm>
          <a:off x="478564" y="867514"/>
          <a:ext cx="8134496" cy="366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IZVJEŠTAJ O ZADUŽIVANJU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377505" y="1132513"/>
            <a:ext cx="959700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Ukupne obveze Grada Osijeka temeljem glavnice  realiziranih dugoročnih kredita te danih jamstava trgovačkim društvima u većinskom vlasništvu Grada Osijeka na dan 31.12.2024. </a:t>
            </a:r>
            <a:r>
              <a:rPr lang="hr-HR" sz="1400" dirty="0">
                <a:solidFill>
                  <a:srgbClr val="0070C0"/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iznose 39</a:t>
            </a:r>
            <a:r>
              <a:rPr lang="hr-HR" sz="1400" dirty="0">
                <a:solidFill>
                  <a:srgbClr val="0070C0"/>
                </a:solidFill>
                <a:latin typeface="Montserrat" panose="00000500000000000000" pitchFamily="2" charset="-18"/>
                <a:ea typeface="Calibri" panose="020F0502020204030204" pitchFamily="34" charset="0"/>
              </a:rPr>
              <a:t>.736.922,07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ea typeface="Calibri" panose="020F0502020204030204" pitchFamily="34" charset="0"/>
              </a:rPr>
              <a:t>eura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Primici od financijske imovine i zaduživanja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ostvareni su u iznosu 4.429.250,43 eura i odnose se na povučena kreditna sredstva ugovorena 2022. kod OTP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ea typeface="Times New Roman" panose="02020603050405020304" pitchFamily="18" charset="0"/>
              </a:rPr>
              <a:t>banka d.d. i HPB d.d.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za sufinanciranje kapitalnih projekata i izvršene rashode u 2024.</a:t>
            </a:r>
          </a:p>
          <a:p>
            <a:pPr indent="449580"/>
            <a:r>
              <a:rPr lang="hr-H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43558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fondove Europske unije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5125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IZVJEŠTAJ O IZVRŠENJU PRORAČUNA</a:t>
            </a:r>
          </a:p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 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805343" y="1711354"/>
            <a:ext cx="8246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Na jednostavan i razumljiv način informira građane o ostvarenim prihodima/primicima,  izvršenim rashodima/izdacima te rezultatu poslovanja Grada Osijeka i proračunskih korisnika.  Daje sliku o financijskom položaju i uspješnosti ostvarenja postavljenih ciljeva.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71290" y="159310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SADRŽAJ GODIŠNJEG IZVJEŠTAJA O IZVRŠENJU PRORAČUNA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71290" y="584949"/>
            <a:ext cx="838068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Propisan je odredbom članka 76. Zakona o proračunu, odnosno odredbama članaka 4.-29. Pravilnika o polugodišnjem i godišnjem izvještaju i sadrži: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Opći dio proračuna koji čini Sažetak, Račun prihoda i rashoda (prema ekonomskoj klasifikaciji, izvorima financiranja i funkcijskoj klasifikaciji) i Račun financiranja (prema ekonomskoj klasifikaciji i izvorima financiranja),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Posebni dio proračuna po organizacijskoj i programskoj klasifikaciji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Obrazloženje općeg dijela izvještaja o izvršenju proračuna (ostvarenje prihoda i rashoda, primitaka i izdataka</a:t>
            </a: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,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 prikaz ostvarenog viška/manjka u izvještajnom razdoblju) i obrazloženje posebnog dijela izvještaja o izvršenju proračuna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Posebni izvještaji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korištenju proračunske zalihe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zaduživanju na domaćem i stranom tržištu novca i kapitala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danim jamstvima i plaćanjima po protestiranim jamstvima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korištenju sredstava fondova Europske unije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danim zajmovima i potraživanjima po danim zajmovima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stanju potraživanja i dospjelih obveza te o stanju potencijalnih obveza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  po osnovi sudskih sporova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890782"/>
            <a:ext cx="8539991" cy="49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izrađuje prijedlog godišnjeg izvještaja o izvršenju proračuna i dostavlja ga Gradonačelniku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85732"/>
            <a:ext cx="8539990" cy="49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Gradonačelnik Grada Osijeka  </a:t>
            </a:r>
          </a:p>
          <a:p>
            <a:r>
              <a:rPr lang="hr-HR" sz="1400" dirty="0">
                <a:latin typeface="Montserrat" panose="00000500000000000000" pitchFamily="2" charset="-18"/>
              </a:rPr>
              <a:t>podnosi Gradskom vijeću prijedlog godišnjeg izvještaja o izvršenju proračuna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5880682"/>
            <a:ext cx="8539989" cy="49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donijelo je godišnji izvještaj o </a:t>
            </a:r>
            <a:r>
              <a:rPr lang="hr-HR" sz="1400" dirty="0">
                <a:solidFill>
                  <a:schemeClr val="bg1"/>
                </a:solidFill>
                <a:latin typeface="Montserrat" panose="00000500000000000000" pitchFamily="2" charset="-18"/>
              </a:rPr>
              <a:t>izvršenju proračuna za 2024. na 2. sjednici, 08. srpnja 2025.</a:t>
            </a:r>
            <a:r>
              <a:rPr lang="hr-H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-345742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756263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320384"/>
            <a:ext cx="968928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Usvojen je na 19. sjednici Gradskog vijeća Grada Osijeka održanoj 29. studenog 2023. i utvrđen u iznosu od 140.000.000,00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Prve izmjene i dopune Proračuna Grada donesene su na 22. sjednici Gradskog vijeća održanoj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27. svibnja 2024. s Proračunom utvrđenim u iznosu od 168.400.000,00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Druge izmjene i dopune Proračuna Grada donesene su na 25. sjednici Gradskog vijeća dana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29. studenog 2024. s Proračunom utvrđenim u iznosu </a:t>
            </a:r>
            <a:r>
              <a:rPr lang="hr-HR" sz="140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 165.500.000,00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 razdoblju od 1. siječnja do 31. prosinca 2024. Gradonačelnik je donio 2 zaključka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o preraspodjeli proračunskih sredstava</a:t>
            </a: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621963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9577" y="1222559"/>
            <a:ext cx="105952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je konsolidiran te sadrži prihode/primitke i rashode/izdatke Grada Osijeka i njegovih proračunskih korisnika: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Hrvatsko narodno kazalište u Osijeku,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Dječje kazalište Branka Mihaljevića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Gradske galerije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Kulturni centar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Dječji vrtić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Javna vatrogasna postrojba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Agencija za obnovu osječke Tvrđe,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Prosvjetno-kulturni centar Mađara u RH 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 osnovnih škola.</a:t>
            </a: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922790" y="5461233"/>
            <a:ext cx="2147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3166686" y="5469622"/>
            <a:ext cx="826476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3993163" y="5461233"/>
            <a:ext cx="1963020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>
            <a:off x="6096001" y="5231437"/>
            <a:ext cx="782974" cy="137069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018791" y="5461233"/>
            <a:ext cx="2242655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</p:spTree>
    <p:extLst>
      <p:ext uri="{BB962C8B-B14F-4D97-AF65-F5344CB8AC3E}">
        <p14:creationId xmlns:p14="http://schemas.microsoft.com/office/powerpoint/2010/main" val="393828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335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817638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KONSOLIDIRANO IZVRŠENJE PRORAČUNA GRADA OSIJEKA ZA 2024.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37B0F74C-5E1A-1BAD-DA45-E6ED1FF88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566849"/>
              </p:ext>
            </p:extLst>
          </p:nvPr>
        </p:nvGraphicFramePr>
        <p:xfrm>
          <a:off x="662730" y="1828928"/>
          <a:ext cx="8237988" cy="1825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3684">
                  <a:extLst>
                    <a:ext uri="{9D8B030D-6E8A-4147-A177-3AD203B41FA5}">
                      <a16:colId xmlns:a16="http://schemas.microsoft.com/office/drawing/2014/main" val="1320155803"/>
                    </a:ext>
                  </a:extLst>
                </a:gridCol>
                <a:gridCol w="1399920">
                  <a:extLst>
                    <a:ext uri="{9D8B030D-6E8A-4147-A177-3AD203B41FA5}">
                      <a16:colId xmlns:a16="http://schemas.microsoft.com/office/drawing/2014/main" val="3050180427"/>
                    </a:ext>
                  </a:extLst>
                </a:gridCol>
                <a:gridCol w="1415304">
                  <a:extLst>
                    <a:ext uri="{9D8B030D-6E8A-4147-A177-3AD203B41FA5}">
                      <a16:colId xmlns:a16="http://schemas.microsoft.com/office/drawing/2014/main" val="1093767400"/>
                    </a:ext>
                  </a:extLst>
                </a:gridCol>
                <a:gridCol w="1511452">
                  <a:extLst>
                    <a:ext uri="{9D8B030D-6E8A-4147-A177-3AD203B41FA5}">
                      <a16:colId xmlns:a16="http://schemas.microsoft.com/office/drawing/2014/main" val="1701673295"/>
                    </a:ext>
                  </a:extLst>
                </a:gridCol>
                <a:gridCol w="1107628">
                  <a:extLst>
                    <a:ext uri="{9D8B030D-6E8A-4147-A177-3AD203B41FA5}">
                      <a16:colId xmlns:a16="http://schemas.microsoft.com/office/drawing/2014/main" val="3802926411"/>
                    </a:ext>
                  </a:extLst>
                </a:gridCol>
              </a:tblGrid>
              <a:tr h="51545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REALIZACIJA 2023.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PLAN 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2024.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REALIZACIJA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 2024.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INDEKS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2024./2023.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60126999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Montserrat" panose="00000500000000000000" pitchFamily="2" charset="-18"/>
                        </a:rPr>
                        <a:t>A. UKUPNI PRIHODI I PRIMICI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136.045.239,05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142.437.660,32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142.780.792,11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104,95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09809808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effectLst/>
                          <a:latin typeface="Montserrat" panose="00000500000000000000" pitchFamily="2" charset="-18"/>
                        </a:rPr>
                        <a:t>B. UKUPNI RASHODI I IZDACI</a:t>
                      </a:r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124.419.881,82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165.195.036,66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141.559.742,55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113,78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71071409"/>
                  </a:ext>
                </a:extLst>
              </a:tr>
              <a:tr h="515452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C. RASPOLOŽIVA SREDSTVA IZ PRETHODNIH RAZDOBLJA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11.072.455,10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22.757.376,34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22.471.629,30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202,95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032574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REZULTAT (A-B+C)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22.697.812,33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23.692.678,86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104,38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7377856"/>
                  </a:ext>
                </a:extLst>
              </a:tr>
            </a:tbl>
          </a:graphicData>
        </a:graphic>
      </p:graphicFrame>
      <p:sp>
        <p:nvSpPr>
          <p:cNvPr id="12" name="Strelica: desno 11">
            <a:extLst>
              <a:ext uri="{FF2B5EF4-FFF2-40B4-BE49-F238E27FC236}">
                <a16:creationId xmlns:a16="http://schemas.microsoft.com/office/drawing/2014/main" id="{2B162FBD-E727-A020-5DB0-926A7D616657}"/>
              </a:ext>
            </a:extLst>
          </p:cNvPr>
          <p:cNvSpPr/>
          <p:nvPr/>
        </p:nvSpPr>
        <p:spPr>
          <a:xfrm>
            <a:off x="176169" y="4983061"/>
            <a:ext cx="67111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7386DD1E-513C-5287-97A8-4A780173D7C1}"/>
              </a:ext>
            </a:extLst>
          </p:cNvPr>
          <p:cNvSpPr/>
          <p:nvPr/>
        </p:nvSpPr>
        <p:spPr>
          <a:xfrm>
            <a:off x="847288" y="4857226"/>
            <a:ext cx="8053430" cy="1526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b="1" dirty="0">
                <a:latin typeface="Montserrat" panose="00000500000000000000" pitchFamily="2" charset="-18"/>
              </a:rPr>
              <a:t>Grad Osijek je, bez proračunskih korisnika</a:t>
            </a:r>
            <a:r>
              <a:rPr lang="hr-HR" sz="1400" dirty="0">
                <a:latin typeface="Montserrat" panose="00000500000000000000" pitchFamily="2" charset="-18"/>
              </a:rPr>
              <a:t>, tijekom 2024. ostvario 100.812.016,13 eura prihoda/primitaka te izvršio 100.422.688,40 eura rashoda/izdataka. Time je ostvaren višak tekuće godine od 389.327,73 eura što zajedno sa prenesenim viškom iz prethodnih godina u iznosu </a:t>
            </a:r>
            <a:r>
              <a:rPr lang="hr-HR" sz="1400">
                <a:latin typeface="Montserrat" panose="00000500000000000000" pitchFamily="2" charset="-18"/>
              </a:rPr>
              <a:t>od 22.352.778,47 </a:t>
            </a:r>
            <a:r>
              <a:rPr lang="hr-HR" sz="1400" dirty="0">
                <a:latin typeface="Montserrat" panose="00000500000000000000" pitchFamily="2" charset="-18"/>
              </a:rPr>
              <a:t>eura čini višak raspoloživ u sljedećem razdoblju </a:t>
            </a:r>
            <a:r>
              <a:rPr lang="hr-HR" sz="1400">
                <a:latin typeface="Montserrat" panose="00000500000000000000" pitchFamily="2" charset="-18"/>
              </a:rPr>
              <a:t>od </a:t>
            </a:r>
            <a:r>
              <a:rPr lang="hr-HR" sz="1400" b="1">
                <a:latin typeface="Montserrat" panose="00000500000000000000" pitchFamily="2" charset="-18"/>
              </a:rPr>
              <a:t>22.742.106,20 </a:t>
            </a:r>
            <a:r>
              <a:rPr lang="hr-HR" sz="1400" b="1" dirty="0">
                <a:latin typeface="Montserrat" panose="00000500000000000000" pitchFamily="2" charset="-18"/>
              </a:rPr>
              <a:t>eura</a:t>
            </a:r>
            <a:r>
              <a:rPr lang="hr-HR" sz="1400" dirty="0">
                <a:latin typeface="Montserrat" panose="00000500000000000000" pitchFamily="2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1292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12396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Prihodi i primici Proračuna Grada Osijeka u 2024. ostvareni su sa 142.780.792,11 eura tj. 100,24% planskog iznosa od 142.437.660,32 eura.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 ukupno ostvarenih prihoda, na prihode Grada Osijeka odnosi se 100.812.016,13 eura, a na prihode proračunskih korisnika iznos od 41.968.775,98 eura.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158573"/>
              </p:ext>
            </p:extLst>
          </p:nvPr>
        </p:nvGraphicFramePr>
        <p:xfrm>
          <a:off x="3534492" y="1900594"/>
          <a:ext cx="4507102" cy="2568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ica 14">
            <a:extLst>
              <a:ext uri="{FF2B5EF4-FFF2-40B4-BE49-F238E27FC236}">
                <a16:creationId xmlns:a16="http://schemas.microsoft.com/office/drawing/2014/main" id="{C60D718D-114A-83C8-3A59-77AF63626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49245"/>
              </p:ext>
            </p:extLst>
          </p:nvPr>
        </p:nvGraphicFramePr>
        <p:xfrm>
          <a:off x="2775746" y="4916723"/>
          <a:ext cx="5604386" cy="1816650"/>
        </p:xfrm>
        <a:graphic>
          <a:graphicData uri="http://schemas.openxmlformats.org/drawingml/2006/table">
            <a:tbl>
              <a:tblPr/>
              <a:tblGrid>
                <a:gridCol w="1790933">
                  <a:extLst>
                    <a:ext uri="{9D8B030D-6E8A-4147-A177-3AD203B41FA5}">
                      <a16:colId xmlns:a16="http://schemas.microsoft.com/office/drawing/2014/main" val="3648205057"/>
                    </a:ext>
                  </a:extLst>
                </a:gridCol>
                <a:gridCol w="1404957">
                  <a:extLst>
                    <a:ext uri="{9D8B030D-6E8A-4147-A177-3AD203B41FA5}">
                      <a16:colId xmlns:a16="http://schemas.microsoft.com/office/drawing/2014/main" val="2941814988"/>
                    </a:ext>
                  </a:extLst>
                </a:gridCol>
                <a:gridCol w="1204248">
                  <a:extLst>
                    <a:ext uri="{9D8B030D-6E8A-4147-A177-3AD203B41FA5}">
                      <a16:colId xmlns:a16="http://schemas.microsoft.com/office/drawing/2014/main" val="11458731"/>
                    </a:ext>
                  </a:extLst>
                </a:gridCol>
                <a:gridCol w="1204248">
                  <a:extLst>
                    <a:ext uri="{9D8B030D-6E8A-4147-A177-3AD203B41FA5}">
                      <a16:colId xmlns:a16="http://schemas.microsoft.com/office/drawing/2014/main" val="1996037497"/>
                    </a:ext>
                  </a:extLst>
                </a:gridCol>
              </a:tblGrid>
              <a:tr h="42017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Vrsta prihoda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Plan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 2024.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Ostvarenje 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2024.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7444717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134.301.564,22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134.689.156,14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100,29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516832"/>
                  </a:ext>
                </a:extLst>
              </a:tr>
              <a:tr h="432535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3.715.126,00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3.662.385,54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98,58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11846411"/>
                  </a:ext>
                </a:extLst>
              </a:tr>
              <a:tr h="469610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4.420.970,10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4.429.250,43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100,19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32971510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prihodi/primici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142.437.660,32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142.780.792,11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100,24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15868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1042587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skupinama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862A0189-BD42-F9E6-BD40-965161CE1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464548"/>
              </p:ext>
            </p:extLst>
          </p:nvPr>
        </p:nvGraphicFramePr>
        <p:xfrm>
          <a:off x="698090" y="1411919"/>
          <a:ext cx="8160775" cy="4459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6744">
                  <a:extLst>
                    <a:ext uri="{9D8B030D-6E8A-4147-A177-3AD203B41FA5}">
                      <a16:colId xmlns:a16="http://schemas.microsoft.com/office/drawing/2014/main" val="427597484"/>
                    </a:ext>
                  </a:extLst>
                </a:gridCol>
                <a:gridCol w="1845891">
                  <a:extLst>
                    <a:ext uri="{9D8B030D-6E8A-4147-A177-3AD203B41FA5}">
                      <a16:colId xmlns:a16="http://schemas.microsoft.com/office/drawing/2014/main" val="656987719"/>
                    </a:ext>
                  </a:extLst>
                </a:gridCol>
                <a:gridCol w="1833675">
                  <a:extLst>
                    <a:ext uri="{9D8B030D-6E8A-4147-A177-3AD203B41FA5}">
                      <a16:colId xmlns:a16="http://schemas.microsoft.com/office/drawing/2014/main" val="1619202498"/>
                    </a:ext>
                  </a:extLst>
                </a:gridCol>
                <a:gridCol w="1489140">
                  <a:extLst>
                    <a:ext uri="{9D8B030D-6E8A-4147-A177-3AD203B41FA5}">
                      <a16:colId xmlns:a16="http://schemas.microsoft.com/office/drawing/2014/main" val="2725172630"/>
                    </a:ext>
                  </a:extLst>
                </a:gridCol>
                <a:gridCol w="1015325">
                  <a:extLst>
                    <a:ext uri="{9D8B030D-6E8A-4147-A177-3AD203B41FA5}">
                      <a16:colId xmlns:a16="http://schemas.microsoft.com/office/drawing/2014/main" val="3942455799"/>
                    </a:ext>
                  </a:extLst>
                </a:gridCol>
              </a:tblGrid>
              <a:tr h="44183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Prihodi/primici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Plan 2024.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Ostvarenje 2024.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Udio u ukupnim prihodima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85277902"/>
                  </a:ext>
                </a:extLst>
              </a:tr>
              <a:tr h="11119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poreza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63.495.072,87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67.291.829,72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105,98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47,13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9964001"/>
                  </a:ext>
                </a:extLst>
              </a:tr>
              <a:tr h="166337"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i="1" u="none" strike="noStrike" dirty="0">
                          <a:effectLst/>
                          <a:latin typeface="Montserrat" panose="00000500000000000000" pitchFamily="2" charset="-18"/>
                        </a:rPr>
                        <a:t>Porez na dohodak</a:t>
                      </a:r>
                      <a:endParaRPr lang="pl-PL" sz="10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59.294.563,87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62.503.450,20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105.41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43.78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51802014"/>
                  </a:ext>
                </a:extLst>
              </a:tr>
              <a:tr h="9813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i="1" u="none" strike="noStrike" dirty="0">
                          <a:effectLst/>
                          <a:latin typeface="Montserrat" panose="00000500000000000000" pitchFamily="2" charset="-18"/>
                        </a:rPr>
                        <a:t>Porezi na imovinu</a:t>
                      </a:r>
                      <a:endParaRPr lang="hr-HR" sz="10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4.196.000,00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4.783.980,36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114.01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3.35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87790959"/>
                  </a:ext>
                </a:extLst>
              </a:tr>
              <a:tr h="42675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Pomoći iz inozemstva i od subjekata unutar općeg proračuna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49.553.608,94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46.124.262,77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93,08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32,30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8719455"/>
                  </a:ext>
                </a:extLst>
              </a:tr>
              <a:tr h="11119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imovine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3.347.622,00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3.602.192,43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107,60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10,93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9310340"/>
                  </a:ext>
                </a:extLst>
              </a:tr>
              <a:tr h="44183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upravnih i administrativnih pristojbi, pristojbi po posebnim propisima i naknada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15.989.068,63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15.601.905,66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97,58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10,93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5424228"/>
                  </a:ext>
                </a:extLst>
              </a:tr>
              <a:tr h="35346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Prihodi od prodaje proizvoda i robe te pruženih usluga, prihodi od donacija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1.295.322,54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1.339.598,68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103,42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0,94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82461095"/>
                  </a:ext>
                </a:extLst>
              </a:tr>
              <a:tr h="1767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Kazne, upravne mjere i ostali prihodi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620.869,24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729.336,88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117,47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0,51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4267129"/>
                  </a:ext>
                </a:extLst>
              </a:tr>
              <a:tr h="26509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3.715.126,00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3.662.385,54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98,58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2,57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61095"/>
                  </a:ext>
                </a:extLst>
              </a:tr>
              <a:tr h="265099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4.420.970,10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4.429.250,43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100.19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3,10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58509030"/>
                  </a:ext>
                </a:extLst>
              </a:tr>
              <a:tr h="16633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Ukupno ostvareni prihodi/primici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142.437.660,32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142.780.792,11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100,24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100,00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8084844"/>
                  </a:ext>
                </a:extLst>
              </a:tr>
            </a:tbl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Najznačajniji udio u ukupnim prihodima imaju prihodi od poreza te pomoći iz inozemstva i od subjekata općeg proračuna</a:t>
            </a:r>
          </a:p>
        </p:txBody>
      </p:sp>
      <p:sp>
        <p:nvSpPr>
          <p:cNvPr id="7" name="Strelica: desno 6">
            <a:extLst>
              <a:ext uri="{FF2B5EF4-FFF2-40B4-BE49-F238E27FC236}">
                <a16:creationId xmlns:a16="http://schemas.microsoft.com/office/drawing/2014/main" id="{AFDD86E1-FB48-824E-B067-1871F5809B69}"/>
              </a:ext>
            </a:extLst>
          </p:cNvPr>
          <p:cNvSpPr/>
          <p:nvPr/>
        </p:nvSpPr>
        <p:spPr>
          <a:xfrm>
            <a:off x="98324" y="6149701"/>
            <a:ext cx="48890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490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42" y="26066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36229" y="566893"/>
            <a:ext cx="960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izvorima financiranja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Strelica: desno 7">
            <a:extLst>
              <a:ext uri="{FF2B5EF4-FFF2-40B4-BE49-F238E27FC236}">
                <a16:creationId xmlns:a16="http://schemas.microsoft.com/office/drawing/2014/main" id="{56971C0C-6C4E-1B9B-78A3-3AACCCFE4993}"/>
              </a:ext>
            </a:extLst>
          </p:cNvPr>
          <p:cNvSpPr/>
          <p:nvPr/>
        </p:nvSpPr>
        <p:spPr>
          <a:xfrm>
            <a:off x="436229" y="5259896"/>
            <a:ext cx="578840" cy="693291"/>
          </a:xfrm>
          <a:prstGeom prst="rightArrow">
            <a:avLst>
              <a:gd name="adj1" fmla="val 50000"/>
              <a:gd name="adj2" fmla="val 48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A9692452-2CE2-6F36-9378-B890D393F83A}"/>
              </a:ext>
            </a:extLst>
          </p:cNvPr>
          <p:cNvSpPr/>
          <p:nvPr/>
        </p:nvSpPr>
        <p:spPr>
          <a:xfrm>
            <a:off x="1015070" y="4877298"/>
            <a:ext cx="7885650" cy="1954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U okviru općih prihoda i primitaka značajan je rast poreza  na dohodak koji je vezan za rast broja zaposlenih, rast plaća u javnom i privatnom sektoru te gospodarskog rasta i razvoja na području grada Osijeka.</a:t>
            </a:r>
          </a:p>
          <a:p>
            <a:r>
              <a:rPr lang="hr-HR" sz="1400" dirty="0">
                <a:latin typeface="Montserrat" panose="00000500000000000000" pitchFamily="2" charset="-18"/>
              </a:rPr>
              <a:t>Najznačajnije pomoći iz EU sredstava ostvarene su za (su)financiranje izgradnje i rekonstrukcije 5 dječjih vrtića, projekte Osigurajmo im jednakost 7 i 8, Energetska obnova ETC </a:t>
            </a:r>
            <a:r>
              <a:rPr lang="hr-HR" sz="1400" dirty="0" err="1">
                <a:latin typeface="Montserrat" panose="00000500000000000000" pitchFamily="2" charset="-18"/>
              </a:rPr>
              <a:t>Mačkamama</a:t>
            </a:r>
            <a:r>
              <a:rPr lang="hr-HR" sz="1400" dirty="0">
                <a:latin typeface="Montserrat" panose="00000500000000000000" pitchFamily="2" charset="-18"/>
              </a:rPr>
              <a:t> i dr.</a:t>
            </a: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6324D0B7-3629-41DC-BC5B-74E2B73953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205820"/>
              </p:ext>
            </p:extLst>
          </p:nvPr>
        </p:nvGraphicFramePr>
        <p:xfrm>
          <a:off x="1623701" y="936226"/>
          <a:ext cx="7477436" cy="3659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5244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91541d6480aa694e1a685862b6fbaeca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8d8640488a3f4e04f4e0ba6c036ec58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7D72EE-459C-4864-A7EB-99335A686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68a5de-f7da-44ea-a0a6-768bc904f3ae"/>
    <ds:schemaRef ds:uri="6d61b630-1d91-40ab-8e9b-8e9455b049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4107</TotalTime>
  <Words>1342</Words>
  <Application>Microsoft Office PowerPoint</Application>
  <PresentationFormat>Široki zaslon</PresentationFormat>
  <Paragraphs>218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Montserrat</vt:lpstr>
      <vt:lpstr>Times New Roman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2</cp:revision>
  <dcterms:created xsi:type="dcterms:W3CDTF">2023-03-21T14:01:40Z</dcterms:created>
  <dcterms:modified xsi:type="dcterms:W3CDTF">2025-07-03T09:56:42Z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